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D7A8E-56FD-4A8A-9413-4EB1A951E369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BE00A-6FAE-4BA9-9449-59C744AABE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حدثني الروا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5248672" cy="5644008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أُبسُطْ لي العِبارهْ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كما إلى الصغارْ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فالقلبُ في مرارهْ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كثرةِ الأفكارْ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أَخبِرْ بكلِّ مهلِ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لأحفظَ الكلامْ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فيستنيرَ جَهلي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ويُكشَفَ الظلامْ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حدِّث بذي الروايه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ساعة الهلوعْ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واجعلْ بها الكفايهْ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لتُمسحَ الدموعْ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أخبِرْ عن الحنونٍ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ملكِ الآبادْ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ساعةِ المنونْ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تقرُبُ الأمجادْ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حَدِّثْنِيَ الرِّوايهْ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قديمةَ العُهودْ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عمَّن إلى النهايهْ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مُخلصي الودودْ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لطفِهِ العجيبِ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سفكِه دِماهْ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موتاً على الصليبِ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ليُنقِذَ الخُطاهْ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حدِّثنِيَ الروايهْ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حدِّثنِيَ الروايهْ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حدِّثنِيَ الروايهْ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عن ربِّنا يسوعْ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168352" cy="432048"/>
          </a:xfrm>
        </p:spPr>
        <p:txBody>
          <a:bodyPr>
            <a:noAutofit/>
          </a:bodyPr>
          <a:lstStyle/>
          <a:p>
            <a:r>
              <a:rPr lang="ar-AE" sz="4800" b="1" dirty="0" smtClean="0"/>
              <a:t>حدثني الروايه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82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حدثني الروايه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حدثني الروايه </dc:title>
  <dc:creator>mary</dc:creator>
  <cp:lastModifiedBy>mary</cp:lastModifiedBy>
  <cp:revision>7</cp:revision>
  <dcterms:created xsi:type="dcterms:W3CDTF">2023-01-22T22:19:55Z</dcterms:created>
  <dcterms:modified xsi:type="dcterms:W3CDTF">2023-01-23T17:37:31Z</dcterms:modified>
</cp:coreProperties>
</file>