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E069-E389-4D46-807E-8D2F51290F5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385F-F257-4F1F-AA69-1960531106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ime to be Hol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16632"/>
            <a:ext cx="2448272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إبتغ </a:t>
            </a:r>
            <a:r>
              <a:rPr lang="ar-AE" b="1" dirty="0"/>
              <a:t>التقديس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764704"/>
            <a:ext cx="5248672" cy="4730080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إبتغِ التقديسَ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فالفادي هُداكْ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مُبهجُ التعيسَ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شخصهُ حِماكْ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قلب الشقاءِ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حبه يكفيكْ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ونورِ الهناءِ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وَعدُه يُغنيكْ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إبتغِ التقديسَ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بالحمد والذِّكرِ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ضع بين يديهِ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النياتِ والفكرِ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ترتقَ بروحهْ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ذروَةَ الأفلاكْ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فتضحي مُعَدّاً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للمجد هناكْ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إبتغِ التقديسَ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سِر مع الإلهْ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أتمم التكريسَ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وانقذِ الخطاةْ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إلهج بالكتابِ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نورِ ذي الحياةْ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سِر مع الصِّحابِ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تكتسب رضاهْ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إبتغِ التقديسَ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فالوقت قصيرْ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اختلِ مع ربكْ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إنه النصيرْ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اشخصن إليهِ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يظهرنَّ فيكْ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قُربٍ وبُعدٍ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نورُه يأتيكْ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75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إبتغ التقديس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إبتغ التقديس </dc:title>
  <dc:creator>mary</dc:creator>
  <cp:lastModifiedBy>mary</cp:lastModifiedBy>
  <cp:revision>3</cp:revision>
  <dcterms:created xsi:type="dcterms:W3CDTF">2023-01-18T15:25:18Z</dcterms:created>
  <dcterms:modified xsi:type="dcterms:W3CDTF">2023-01-22T20:54:57Z</dcterms:modified>
</cp:coreProperties>
</file>