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A8262-4FD9-435E-AAAA-67D068421900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80F-9386-4227-BE33-E0604D26E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A8262-4FD9-435E-AAAA-67D068421900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80F-9386-4227-BE33-E0604D26E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A8262-4FD9-435E-AAAA-67D068421900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80F-9386-4227-BE33-E0604D26E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A8262-4FD9-435E-AAAA-67D068421900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80F-9386-4227-BE33-E0604D26E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A8262-4FD9-435E-AAAA-67D068421900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80F-9386-4227-BE33-E0604D26E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A8262-4FD9-435E-AAAA-67D068421900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80F-9386-4227-BE33-E0604D26E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A8262-4FD9-435E-AAAA-67D068421900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80F-9386-4227-BE33-E0604D26E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A8262-4FD9-435E-AAAA-67D068421900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80F-9386-4227-BE33-E0604D26E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A8262-4FD9-435E-AAAA-67D068421900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80F-9386-4227-BE33-E0604D26E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A8262-4FD9-435E-AAAA-67D068421900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80F-9386-4227-BE33-E0604D26E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A8262-4FD9-435E-AAAA-67D068421900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80F-9386-4227-BE33-E0604D26E9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A8262-4FD9-435E-AAAA-67D068421900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E780F-9386-4227-BE33-E0604D26E9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Old, Old Story.jpg"/>
          <p:cNvPicPr>
            <a:picLocks noChangeAspect="1"/>
          </p:cNvPicPr>
          <p:nvPr userDrawn="1"/>
        </p:nvPicPr>
        <p:blipFill>
          <a:blip r:embed="rId14" cstate="print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кажи мне весть благу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"/>
            <a:ext cx="5688632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Скажи </a:t>
            </a:r>
            <a:r>
              <a:rPr lang="az-Cyrl-AZ" b="1" dirty="0"/>
              <a:t>мне весть благую</a:t>
            </a:r>
            <a:br>
              <a:rPr lang="az-Cyrl-AZ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7272808" cy="4802088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Скажи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 весть благую,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Скажи, Спаситель, вновь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 смерть и жизнь святую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про Твою любовь!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Скажи мне весть спасенья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 просто, как детям;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Устал я от хожденья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 суетным путям.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Скажи мне повесть чудную,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Скажи ее мне вновь,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Скажи в минуту трудную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Мне про Твою любовь</a:t>
            </a:r>
            <a:r>
              <a:rPr lang="ru-RU" sz="1800" b="1" dirty="0" smtClean="0">
                <a:solidFill>
                  <a:srgbClr val="FF0000"/>
                </a:solidFill>
              </a:rPr>
              <a:t>!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Скажи мне весть благую,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я постиг душой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Всю тайну дорогую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дар спасенья Твой.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Вещай мне повесть часто,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душе мне начертай,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людям в тьме несчастной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Открыл Ты вечный рай.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Скажи мне весть благую,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заметишь Ты,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в душу мне больную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Проникли суеты.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же предо мною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Предстанет мир иной,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сделай весть живою,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Ты - Спаситель мой. 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Скажи мне весть благую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Скажи мне весть благую </dc:title>
  <dc:creator>mary</dc:creator>
  <cp:lastModifiedBy>mary</cp:lastModifiedBy>
  <cp:revision>10</cp:revision>
  <dcterms:created xsi:type="dcterms:W3CDTF">2023-01-22T22:36:36Z</dcterms:created>
  <dcterms:modified xsi:type="dcterms:W3CDTF">2023-01-24T15:10:07Z</dcterms:modified>
</cp:coreProperties>
</file>