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832AE-2852-436E-89E6-D63189BA242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4F5B-ACD4-466F-9A9B-4E9A92090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832AE-2852-436E-89E6-D63189BA242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4F5B-ACD4-466F-9A9B-4E9A92090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832AE-2852-436E-89E6-D63189BA242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4F5B-ACD4-466F-9A9B-4E9A92090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832AE-2852-436E-89E6-D63189BA242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4F5B-ACD4-466F-9A9B-4E9A92090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832AE-2852-436E-89E6-D63189BA242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4F5B-ACD4-466F-9A9B-4E9A92090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832AE-2852-436E-89E6-D63189BA242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4F5B-ACD4-466F-9A9B-4E9A92090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832AE-2852-436E-89E6-D63189BA242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4F5B-ACD4-466F-9A9B-4E9A92090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832AE-2852-436E-89E6-D63189BA242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4F5B-ACD4-466F-9A9B-4E9A92090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832AE-2852-436E-89E6-D63189BA242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4F5B-ACD4-466F-9A9B-4E9A92090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832AE-2852-436E-89E6-D63189BA242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4F5B-ACD4-466F-9A9B-4E9A92090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832AE-2852-436E-89E6-D63189BA242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E4F5B-ACD4-466F-9A9B-4E9A92090E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832AE-2852-436E-89E6-D63189BA242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E4F5B-ACD4-466F-9A9B-4E9A92090E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own From His Glory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¡Qué bella histo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476672"/>
            <a:ext cx="4320480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 ¡</a:t>
            </a:r>
            <a:r>
              <a:rPr lang="en-US" b="1" dirty="0" err="1"/>
              <a:t>Qué</a:t>
            </a:r>
            <a:r>
              <a:rPr lang="en-US" b="1" dirty="0"/>
              <a:t> </a:t>
            </a:r>
            <a:r>
              <a:rPr lang="en-US" b="1" dirty="0" err="1"/>
              <a:t>bella</a:t>
            </a:r>
            <a:r>
              <a:rPr lang="en-US" b="1" dirty="0"/>
              <a:t> </a:t>
            </a:r>
            <a:r>
              <a:rPr lang="en-US" b="1" dirty="0" err="1"/>
              <a:t>historia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460432" cy="3384376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1.Qué bella historia de su excelsa gloria,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Baj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Salvador, Jesús mi Redentor;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Nació en pesebre, despreciado y pobre,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Varón de lágrimas y de dolor. 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Oh, cuánto le amo y fiel le adoro,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Cuida mi vida, mi Redentor;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El Rey de gloria vino a salvarme,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Y a revelarme, al Dios de amor.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2.Qué gran misterio, tan incomprensible,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el Verbo se encarn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al mundo descendi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plan oculto reveló se al hombre,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por su tierno amor me se levantó.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3.Don admirable, tan incomparable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plena salvación y eterna redención;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sol Divino brilla en mi camino,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luz alumbrará mi corazón.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¡Qué bella historia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¡Qué bella historia</dc:title>
  <dc:creator>mary</dc:creator>
  <cp:lastModifiedBy>mary</cp:lastModifiedBy>
  <cp:revision>11</cp:revision>
  <dcterms:created xsi:type="dcterms:W3CDTF">2023-01-12T19:50:47Z</dcterms:created>
  <dcterms:modified xsi:type="dcterms:W3CDTF">2023-01-12T21:06:10Z</dcterms:modified>
</cp:coreProperties>
</file>