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CB8CF-C027-496E-BD53-C3CFA319572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DBF12-FB1A-4CDF-B719-46FD19B64A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'n Vaste burg is onse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'n </a:t>
            </a:r>
            <a:r>
              <a:rPr lang="nl-NL" b="1" dirty="0"/>
              <a:t>Vaste burg is onse God</a:t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620688"/>
            <a:ext cx="3672408" cy="487409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 Vaste burg is onse God,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skuil by Hom, die sterke.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is 'n vesting in die nood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 ewig staan sy werke.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kom die Bose aan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sy oorwinningswaan,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weet by al sy lis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 lot is reeds beslis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Self stel aan hom perke.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storm hul ook van elke kant,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hel  se 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ë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rmagte,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een wat sterker is, hou stand,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sterk ons swakke kragte.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veg hy met sy lis,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vors van duisternis,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vrees geen dood of hel;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 vonnis is gevel,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is sy val te wagte.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'n Vaste burg is onse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'n Vaste burg is onse God </dc:title>
  <dc:creator>mary</dc:creator>
  <cp:lastModifiedBy>mary</cp:lastModifiedBy>
  <cp:revision>9</cp:revision>
  <dcterms:created xsi:type="dcterms:W3CDTF">2023-01-11T16:15:55Z</dcterms:created>
  <dcterms:modified xsi:type="dcterms:W3CDTF">2023-01-11T18:23:54Z</dcterms:modified>
</cp:coreProperties>
</file>