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18869-0D10-4492-97B4-10AB5A9CD7C7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841FD-B116-428E-87A1-D08B9F5866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leero nkukowoo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/>
              <a:t>leero</a:t>
            </a:r>
            <a:r>
              <a:rPr lang="en-US" b="1" dirty="0"/>
              <a:t> </a:t>
            </a:r>
            <a:r>
              <a:rPr lang="en-US" b="1" dirty="0" err="1"/>
              <a:t>nkukowoola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5400600" cy="4874096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1.Yesu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Nkukowoola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Ombere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nkwegayirira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Obulokozi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bw’ondaga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Omusaayi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gwokka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nneesiga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2.Bujeemu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bwange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n’obubi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omanyi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ddala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nkwesige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bwesizi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Omusaayi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gwokka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nneesiga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3.Ssiyinza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kweteekateeka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ssiyinza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kwegendereza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Olw’erinnya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ndokola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Omusaayi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gwokka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nneesiga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Gasenza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4.Nze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nkuvuunamidde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Nnewaayo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mikono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mudduwo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nkusenze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nkusenze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nkusenze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Omussayi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gundokola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nkusenze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leero nkukowoola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leero nkukowoola</dc:title>
  <dc:creator>mary</dc:creator>
  <cp:lastModifiedBy>mary</cp:lastModifiedBy>
  <cp:revision>7</cp:revision>
  <dcterms:created xsi:type="dcterms:W3CDTF">2022-04-25T14:03:10Z</dcterms:created>
  <dcterms:modified xsi:type="dcterms:W3CDTF">2023-01-03T17:09:29Z</dcterms:modified>
</cp:coreProperties>
</file>