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550F5-1C5D-4802-9942-BFD9D40B9779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132D7-26CA-4C75-B910-7385A667D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550F5-1C5D-4802-9942-BFD9D40B9779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132D7-26CA-4C75-B910-7385A667D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550F5-1C5D-4802-9942-BFD9D40B9779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132D7-26CA-4C75-B910-7385A667D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550F5-1C5D-4802-9942-BFD9D40B9779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132D7-26CA-4C75-B910-7385A667D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550F5-1C5D-4802-9942-BFD9D40B9779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132D7-26CA-4C75-B910-7385A667D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550F5-1C5D-4802-9942-BFD9D40B9779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132D7-26CA-4C75-B910-7385A667D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550F5-1C5D-4802-9942-BFD9D40B9779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132D7-26CA-4C75-B910-7385A667D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550F5-1C5D-4802-9942-BFD9D40B9779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132D7-26CA-4C75-B910-7385A667D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550F5-1C5D-4802-9942-BFD9D40B9779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132D7-26CA-4C75-B910-7385A667D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550F5-1C5D-4802-9942-BFD9D40B9779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132D7-26CA-4C75-B910-7385A667D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550F5-1C5D-4802-9942-BFD9D40B9779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132D7-26CA-4C75-B910-7385A667D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550F5-1C5D-4802-9942-BFD9D40B9779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132D7-26CA-4C75-B910-7385A667DA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my Lord, to Thee I cry .jpg"/>
          <p:cNvPicPr>
            <a:picLocks noChangeAspect="1"/>
          </p:cNvPicPr>
          <p:nvPr userDrawn="1"/>
        </p:nvPicPr>
        <p:blipFill>
          <a:blip r:embed="rId14" cstate="print">
            <a:lum bright="7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hu Kartha, Karayun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16632"/>
            <a:ext cx="8060432" cy="108012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 </a:t>
            </a:r>
            <a:r>
              <a:rPr lang="en-US" sz="3600" b="1" dirty="0" err="1" smtClean="0"/>
              <a:t>Yeshu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Kartha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Karayunnen</a:t>
            </a:r>
            <a:r>
              <a:rPr lang="en-US" sz="3600" b="1" dirty="0" smtClean="0"/>
              <a:t> </a:t>
            </a:r>
            <a:br>
              <a:rPr lang="en-US" sz="3600" b="1" dirty="0" smtClean="0"/>
            </a:br>
            <a:r>
              <a:rPr lang="ml-IN" sz="3600" b="1" dirty="0" smtClean="0"/>
              <a:t>യേശു </a:t>
            </a:r>
            <a:r>
              <a:rPr lang="ml-IN" sz="3600" b="1" dirty="0"/>
              <a:t>കർത്താ, </a:t>
            </a:r>
            <a:r>
              <a:rPr lang="ml-IN" sz="3600" b="1" dirty="0" smtClean="0"/>
              <a:t>കരയുന്നേൻ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1556792"/>
            <a:ext cx="3600400" cy="386598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Yeshukartha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karayunnen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shakthi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koodathilonnum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soujanya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nalki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Edukka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maamevam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Edukka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maamevam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Edukka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maamevam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Nin </a:t>
            </a:r>
            <a:r>
              <a:rPr lang="en-US" sz="1800" b="1" dirty="0" err="1" smtClean="0">
                <a:solidFill>
                  <a:srgbClr val="FF0000"/>
                </a:solidFill>
              </a:rPr>
              <a:t>raktham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mathram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sharanam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Edukka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maamevam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nissahayane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perkku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chinthi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raktham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Ponnishtam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polakkenne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Edukka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maamevam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35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Yeshu Kartha, Karayunnen  യേശു കർത്താ, കരയുന്നേൻ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യേശു കർത്താ, കരയുന്നേൻ Yeshu Kartha, Karayunnen </dc:title>
  <dc:creator>mary</dc:creator>
  <cp:lastModifiedBy>mary</cp:lastModifiedBy>
  <cp:revision>15</cp:revision>
  <dcterms:created xsi:type="dcterms:W3CDTF">2022-03-02T18:59:20Z</dcterms:created>
  <dcterms:modified xsi:type="dcterms:W3CDTF">2023-01-03T18:39:37Z</dcterms:modified>
</cp:coreProperties>
</file>