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541" y="2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6C6FE-D543-4F7D-9056-4D7DCCFC20B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0DF2E-C91C-42A2-9824-C202274DCB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r gud han er så fast en bor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624736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Vor</a:t>
            </a:r>
            <a:r>
              <a:rPr lang="en-US" b="1" dirty="0" smtClean="0"/>
              <a:t> </a:t>
            </a:r>
            <a:r>
              <a:rPr lang="en-US" b="1" dirty="0" err="1"/>
              <a:t>gud</a:t>
            </a:r>
            <a:r>
              <a:rPr lang="en-US" b="1" dirty="0"/>
              <a:t> </a:t>
            </a:r>
            <a:r>
              <a:rPr lang="en-US" b="1" dirty="0" err="1"/>
              <a:t>han</a:t>
            </a:r>
            <a:r>
              <a:rPr lang="en-US" b="1" dirty="0"/>
              <a:t> </a:t>
            </a:r>
            <a:r>
              <a:rPr lang="en-US" b="1" dirty="0" err="1"/>
              <a:t>er</a:t>
            </a:r>
            <a:r>
              <a:rPr lang="en-US" b="1" dirty="0"/>
              <a:t> </a:t>
            </a:r>
            <a:r>
              <a:rPr lang="en-US" b="1" dirty="0" err="1"/>
              <a:t>så</a:t>
            </a:r>
            <a:r>
              <a:rPr lang="en-US" b="1" dirty="0"/>
              <a:t> fast en </a:t>
            </a:r>
            <a:r>
              <a:rPr lang="en-US" b="1" dirty="0" err="1"/>
              <a:t>borg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6768752" cy="4802088"/>
          </a:xfrm>
        </p:spPr>
        <p:txBody>
          <a:bodyPr numCol="2">
            <a:noAutofit/>
          </a:bodyPr>
          <a:lstStyle/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1.Vor Gud han er så fast en borg,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kan os vel bevare,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var vor hjælp i al vor sorg,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vort værn i al vor fare;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gamle fjende led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nu for alvor vred,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 magt og argelist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samler mod os vist,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 jorden har hans lige.</a:t>
            </a: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2.Vor </a:t>
            </a:r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egen magt ej hjælpe kan,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kan os fjenden fælde;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med os står den rette mand,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omgjordet med Guds vælde.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er den Herre Krist,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sejer får han vist,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hærskarers Herre prud,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er ej anden Gud,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marken skal beholde.</a:t>
            </a: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3.Og myldred djævle frem på jord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os opsluge ville,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frygter dog ej fare stor,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deres trusler spilde;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 rase mørkets drot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løgn og mord og spot,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har dog få't sin dom,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Krist til jorden kom,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ord ham nu kan fælde.</a:t>
            </a:r>
          </a:p>
          <a:p>
            <a:pPr algn="l"/>
            <a:endParaRPr lang="da-D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4.Guds Ord de nok skal lade stå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dertil utak have,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 Herren selv vil med os gå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med sin Ånd og gave;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tage de vort liv,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gods, ære, barn og viv,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 fare i Guds navn!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 bringer det ej gavn,</a:t>
            </a:r>
          </a:p>
          <a:p>
            <a:pPr algn="l"/>
            <a:r>
              <a:rPr lang="da-D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 rige vi beholder.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221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Vor gud han er så fast en borg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Vor gud han er så fast en borg </dc:title>
  <dc:creator>mary</dc:creator>
  <cp:lastModifiedBy>mary</cp:lastModifiedBy>
  <cp:revision>8</cp:revision>
  <dcterms:created xsi:type="dcterms:W3CDTF">2023-01-10T00:40:26Z</dcterms:created>
  <dcterms:modified xsi:type="dcterms:W3CDTF">2023-01-10T01:16:31Z</dcterms:modified>
</cp:coreProperties>
</file>