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DD738-E539-408B-9FC5-751375E461EB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03F35-C29B-4F4D-946E-85018299E5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de, Cristãos, Cant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184576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Vinde</a:t>
            </a:r>
            <a:r>
              <a:rPr lang="en-US" b="1" dirty="0"/>
              <a:t>, </a:t>
            </a:r>
            <a:r>
              <a:rPr lang="en-US" b="1" dirty="0" err="1"/>
              <a:t>Cristãos</a:t>
            </a:r>
            <a:r>
              <a:rPr lang="en-US" b="1" dirty="0"/>
              <a:t>, </a:t>
            </a:r>
            <a:r>
              <a:rPr lang="en-US" b="1" dirty="0" err="1"/>
              <a:t>Cantai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968552" cy="496855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Vinde, cristãos, cantai.  Aleluia!  Amém!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Cristo, o Rei, louvai.  Aleluia!  Amém!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todo o coração, com fé e gratidão,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cantai com devoção.  Aleluia!  Amém!</a:t>
            </a:r>
          </a:p>
          <a:p>
            <a:pPr algn="l"/>
            <a:endParaRPr lang="pt-B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Alegres, com fervor, Aleluia! Amém!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Rendei 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Deus louvor.  Aleluia!  Amém!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 nos guiará, sempre nos guardará,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nunca nos faltará.  Aleluia!  Amém!</a:t>
            </a:r>
          </a:p>
          <a:p>
            <a:pPr algn="l"/>
            <a:endParaRPr lang="pt-B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Vozes bem alto erguei, Aleluia!  Amém!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 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toda a Sua grei¹.  Aleluia!  Amém!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Oh, adorai a Deus sempre, vós, filhos Seus,</a:t>
            </a:r>
          </a:p>
          <a:p>
            <a:pPr algn="l"/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terra e lá nos céus.  Aleluia!  Amém!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127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Vinde, Cristãos, Cantai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Vinde, Cristãos, Cantai</dc:title>
  <dc:creator>mary</dc:creator>
  <cp:lastModifiedBy>mary</cp:lastModifiedBy>
  <cp:revision>6</cp:revision>
  <dcterms:created xsi:type="dcterms:W3CDTF">2023-01-27T23:41:19Z</dcterms:created>
  <dcterms:modified xsi:type="dcterms:W3CDTF">2023-01-29T01:44:26Z</dcterms:modified>
</cp:coreProperties>
</file>