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8913-CE10-446B-8460-5FBE59663A1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DC34-C8CA-4021-9EA4-60F85D2ECE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 pløjed og vi så'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Vi </a:t>
            </a:r>
            <a:r>
              <a:rPr lang="en-US" b="1" dirty="0" err="1"/>
              <a:t>pløjed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vi </a:t>
            </a:r>
            <a:r>
              <a:rPr lang="en-US" b="1" dirty="0" err="1"/>
              <a:t>så'de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6840760" cy="5184576"/>
          </a:xfrm>
        </p:spPr>
        <p:txBody>
          <a:bodyPr numCol="2">
            <a:noAutofit/>
          </a:bodyPr>
          <a:lstStyle/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pløjed, og vi saa’de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Sæd i sorten Jord,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 bad vi ham os hjælpe,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højt i Himlen bor.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han lod Snefald hegne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 Frosten barsk og haard,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lod det tø og regne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varme mildt i Vaar</a:t>
            </a:r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600" b="1" dirty="0" smtClean="0">
                <a:solidFill>
                  <a:srgbClr val="FF0000"/>
                </a:solidFill>
              </a:rPr>
              <a:t>Ref</a:t>
            </a:r>
            <a:endParaRPr lang="da-DK" sz="1600" b="1" dirty="0" smtClean="0">
              <a:solidFill>
                <a:srgbClr val="FF0000"/>
              </a:solidFill>
            </a:endParaRPr>
          </a:p>
          <a:p>
            <a:pPr algn="l"/>
            <a:r>
              <a:rPr lang="da-DK" sz="1600" b="1" dirty="0" smtClean="0">
                <a:solidFill>
                  <a:srgbClr val="FF0000"/>
                </a:solidFill>
              </a:rPr>
              <a:t>Alle gode Gaver,</a:t>
            </a:r>
          </a:p>
          <a:p>
            <a:pPr algn="l"/>
            <a:r>
              <a:rPr lang="da-DK" sz="1600" b="1" dirty="0" smtClean="0">
                <a:solidFill>
                  <a:srgbClr val="FF0000"/>
                </a:solidFill>
              </a:rPr>
              <a:t>de kommer oven ned,</a:t>
            </a:r>
          </a:p>
          <a:p>
            <a:pPr algn="l"/>
            <a:r>
              <a:rPr lang="da-DK" sz="1600" b="1" dirty="0" smtClean="0">
                <a:solidFill>
                  <a:srgbClr val="FF0000"/>
                </a:solidFill>
              </a:rPr>
              <a:t>saa tak da Gud, ja, pris dog Gud</a:t>
            </a:r>
          </a:p>
          <a:p>
            <a:pPr algn="l"/>
            <a:r>
              <a:rPr lang="da-DK" sz="1600" b="1" dirty="0" smtClean="0">
                <a:solidFill>
                  <a:srgbClr val="FF0000"/>
                </a:solidFill>
              </a:rPr>
              <a:t>for al hans Kjærlighed.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er jo ham, hvis Vilje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opholder alle Ting,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klæder Markens Lilje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runder Himlens Ring.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 lyder Vind og Vove,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 rører Ravnens Nød,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 skulde ej hans Smaabørn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og faa dagligt Brød?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tak, du kjære Fader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 mild, saa rig og rund,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Korn i Hæs og Lader,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godt i allen Stund.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kan jo intet give,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nogen Ting er værd,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tag vort stakkels Hjerte,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 ringe som det er!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167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Vi pløjed og vi så'de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Vi pløjed og vi så'de </dc:title>
  <dc:creator>mary</dc:creator>
  <cp:lastModifiedBy>mary</cp:lastModifiedBy>
  <cp:revision>8</cp:revision>
  <dcterms:created xsi:type="dcterms:W3CDTF">2023-01-31T15:46:13Z</dcterms:created>
  <dcterms:modified xsi:type="dcterms:W3CDTF">2023-01-31T17:40:32Z</dcterms:modified>
</cp:coreProperties>
</file>