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644-325C-47AB-ACEE-FFA9CD2BB7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08C-5256-47BD-B663-41BC92BC6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644-325C-47AB-ACEE-FFA9CD2BB7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08C-5256-47BD-B663-41BC92BC6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644-325C-47AB-ACEE-FFA9CD2BB7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08C-5256-47BD-B663-41BC92BC6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644-325C-47AB-ACEE-FFA9CD2BB7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08C-5256-47BD-B663-41BC92BC6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644-325C-47AB-ACEE-FFA9CD2BB7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08C-5256-47BD-B663-41BC92BC6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644-325C-47AB-ACEE-FFA9CD2BB7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08C-5256-47BD-B663-41BC92BC6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644-325C-47AB-ACEE-FFA9CD2BB7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08C-5256-47BD-B663-41BC92BC6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644-325C-47AB-ACEE-FFA9CD2BB7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08C-5256-47BD-B663-41BC92BC6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644-325C-47AB-ACEE-FFA9CD2BB7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08C-5256-47BD-B663-41BC92BC6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644-325C-47AB-ACEE-FFA9CD2BB7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08C-5256-47BD-B663-41BC92BC6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644-325C-47AB-ACEE-FFA9CD2BB7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508C-5256-47BD-B663-41BC92BC6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46644-325C-47AB-ACEE-FFA9CD2BB79E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508C-5256-47BD-B663-41BC92BC64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성도여 다 함께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ayo’y mag-awitan, Aleluya! A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60647"/>
            <a:ext cx="7272808" cy="648073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Tayo’y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mag-awitan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Aleluya</a:t>
            </a:r>
            <a:r>
              <a:rPr lang="en-US" sz="3600" b="1" dirty="0" smtClean="0"/>
              <a:t>! Amen! </a:t>
            </a:r>
            <a:endParaRPr lang="en-US" sz="36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5112568" cy="165618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Tayo’y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mag-awitan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Aleluya</a:t>
            </a:r>
            <a:r>
              <a:rPr lang="en-US" sz="2000" b="1" dirty="0" smtClean="0">
                <a:solidFill>
                  <a:schemeClr val="tx1"/>
                </a:solidFill>
              </a:rPr>
              <a:t>! Amen! </a:t>
            </a:r>
          </a:p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Dios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ating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papurihan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Aleluya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Amen!</a:t>
            </a: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Sumamba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tayong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tunay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Sa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harap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luklukan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Tayo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ay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Kangang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hirang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Aleluya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Amen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38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Tayo’y mag-awitan, Aleluya! Amen!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Halina’t Papurihan! Alleluyah! Amen!</dc:title>
  <dc:creator>mary</dc:creator>
  <cp:lastModifiedBy>mary</cp:lastModifiedBy>
  <cp:revision>12</cp:revision>
  <dcterms:created xsi:type="dcterms:W3CDTF">2021-01-30T20:22:06Z</dcterms:created>
  <dcterms:modified xsi:type="dcterms:W3CDTF">2023-01-29T22:05:50Z</dcterms:modified>
</cp:coreProperties>
</file>