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B2B25-9532-426F-ACCF-C5492E6EBE2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160C-BCA8-4897-B6EA-273BCEDE8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B2B25-9532-426F-ACCF-C5492E6EBE2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160C-BCA8-4897-B6EA-273BCEDE8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B2B25-9532-426F-ACCF-C5492E6EBE2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160C-BCA8-4897-B6EA-273BCEDE8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B2B25-9532-426F-ACCF-C5492E6EBE2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160C-BCA8-4897-B6EA-273BCEDE8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B2B25-9532-426F-ACCF-C5492E6EBE2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160C-BCA8-4897-B6EA-273BCEDE8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B2B25-9532-426F-ACCF-C5492E6EBE2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160C-BCA8-4897-B6EA-273BCEDE8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B2B25-9532-426F-ACCF-C5492E6EBE2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160C-BCA8-4897-B6EA-273BCEDE8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B2B25-9532-426F-ACCF-C5492E6EBE2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160C-BCA8-4897-B6EA-273BCEDE8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B2B25-9532-426F-ACCF-C5492E6EBE2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160C-BCA8-4897-B6EA-273BCEDE8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B2B25-9532-426F-ACCF-C5492E6EBE2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160C-BCA8-4897-B6EA-273BCEDE8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B2B25-9532-426F-ACCF-C5492E6EBE2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160C-BCA8-4897-B6EA-273BCEDE8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B2B25-9532-426F-ACCF-C5492E6EBE2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F160C-BCA8-4897-B6EA-273BCEDE877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 vzácná milo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744416" cy="4618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Ta </a:t>
            </a:r>
            <a:r>
              <a:rPr lang="en-US" b="1" dirty="0" err="1"/>
              <a:t>vzácná</a:t>
            </a:r>
            <a:r>
              <a:rPr lang="en-US" b="1" dirty="0"/>
              <a:t> </a:t>
            </a:r>
            <a:r>
              <a:rPr lang="en-US" b="1" dirty="0" err="1"/>
              <a:t>milost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1560" y="908720"/>
            <a:ext cx="8136904" cy="286232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b="1" dirty="0" smtClean="0"/>
              <a:t>1. </a:t>
            </a:r>
            <a:r>
              <a:rPr lang="en-US" b="1" dirty="0" err="1" smtClean="0"/>
              <a:t>Tvá</a:t>
            </a:r>
            <a:r>
              <a:rPr lang="en-US" b="1" dirty="0" smtClean="0"/>
              <a:t> </a:t>
            </a:r>
            <a:r>
              <a:rPr lang="en-US" b="1" dirty="0" err="1" smtClean="0"/>
              <a:t>vzácná</a:t>
            </a:r>
            <a:r>
              <a:rPr lang="en-US" b="1" dirty="0" smtClean="0"/>
              <a:t> </a:t>
            </a:r>
            <a:r>
              <a:rPr lang="en-US" b="1" dirty="0" err="1" smtClean="0"/>
              <a:t>milost</a:t>
            </a:r>
            <a:r>
              <a:rPr lang="en-US" b="1" dirty="0" smtClean="0"/>
              <a:t>, </a:t>
            </a:r>
            <a:r>
              <a:rPr lang="en-US" b="1" dirty="0" err="1" smtClean="0"/>
              <a:t>šťastný</a:t>
            </a:r>
            <a:r>
              <a:rPr lang="en-US" b="1" dirty="0" smtClean="0"/>
              <a:t> den!</a:t>
            </a:r>
          </a:p>
          <a:p>
            <a:r>
              <a:rPr lang="en-US" b="1" dirty="0" smtClean="0"/>
              <a:t>Je </a:t>
            </a:r>
            <a:r>
              <a:rPr lang="en-US" b="1" dirty="0" err="1" smtClean="0"/>
              <a:t>spasen</a:t>
            </a:r>
            <a:r>
              <a:rPr lang="en-US" b="1" dirty="0" smtClean="0"/>
              <a:t> </a:t>
            </a:r>
            <a:r>
              <a:rPr lang="en-US" b="1" dirty="0" err="1" smtClean="0"/>
              <a:t>lidský</a:t>
            </a:r>
            <a:r>
              <a:rPr lang="en-US" b="1" dirty="0" smtClean="0"/>
              <a:t> </a:t>
            </a:r>
            <a:r>
              <a:rPr lang="en-US" b="1" dirty="0" err="1" smtClean="0"/>
              <a:t>vrak</a:t>
            </a:r>
            <a:r>
              <a:rPr lang="en-US" b="1" dirty="0" smtClean="0"/>
              <a:t>!</a:t>
            </a:r>
          </a:p>
          <a:p>
            <a:r>
              <a:rPr lang="en-US" b="1" dirty="0" err="1" smtClean="0"/>
              <a:t>Já</a:t>
            </a:r>
            <a:r>
              <a:rPr lang="en-US" b="1" dirty="0" smtClean="0"/>
              <a:t> </a:t>
            </a:r>
            <a:r>
              <a:rPr lang="en-US" b="1" dirty="0" err="1" smtClean="0"/>
              <a:t>ztracený</a:t>
            </a:r>
            <a:r>
              <a:rPr lang="en-US" b="1" dirty="0" smtClean="0"/>
              <a:t> </a:t>
            </a:r>
            <a:r>
              <a:rPr lang="en-US" b="1" dirty="0" err="1" smtClean="0"/>
              <a:t>byl</a:t>
            </a:r>
            <a:r>
              <a:rPr lang="en-US" b="1" dirty="0" smtClean="0"/>
              <a:t> </a:t>
            </a:r>
            <a:r>
              <a:rPr lang="en-US" b="1" dirty="0" err="1" smtClean="0"/>
              <a:t>nalezen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slepému</a:t>
            </a:r>
            <a:r>
              <a:rPr lang="en-US" b="1" dirty="0" smtClean="0"/>
              <a:t> </a:t>
            </a:r>
            <a:r>
              <a:rPr lang="en-US" b="1" dirty="0" err="1" smtClean="0"/>
              <a:t>vrácen</a:t>
            </a:r>
            <a:r>
              <a:rPr lang="en-US" b="1" dirty="0" smtClean="0"/>
              <a:t> </a:t>
            </a:r>
            <a:r>
              <a:rPr lang="en-US" b="1" dirty="0" err="1" smtClean="0"/>
              <a:t>zrak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2. </a:t>
            </a:r>
            <a:r>
              <a:rPr lang="en-US" b="1" dirty="0" err="1" smtClean="0"/>
              <a:t>Ke</a:t>
            </a:r>
            <a:r>
              <a:rPr lang="en-US" b="1" dirty="0" smtClean="0"/>
              <a:t> </a:t>
            </a:r>
            <a:r>
              <a:rPr lang="en-US" b="1" dirty="0" err="1" smtClean="0"/>
              <a:t>kříži</a:t>
            </a:r>
            <a:r>
              <a:rPr lang="en-US" b="1" dirty="0" smtClean="0"/>
              <a:t> </a:t>
            </a:r>
            <a:r>
              <a:rPr lang="en-US" b="1" dirty="0" err="1" smtClean="0"/>
              <a:t>musila</a:t>
            </a:r>
            <a:r>
              <a:rPr lang="en-US" b="1" dirty="0" smtClean="0"/>
              <a:t> </a:t>
            </a:r>
            <a:r>
              <a:rPr lang="en-US" b="1" dirty="0" err="1" smtClean="0"/>
              <a:t>mne</a:t>
            </a:r>
            <a:r>
              <a:rPr lang="en-US" b="1" dirty="0" smtClean="0"/>
              <a:t> </a:t>
            </a:r>
            <a:r>
              <a:rPr lang="en-US" b="1" dirty="0" err="1" smtClean="0"/>
              <a:t>vést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by </a:t>
            </a:r>
            <a:r>
              <a:rPr lang="en-US" b="1" dirty="0" err="1" smtClean="0"/>
              <a:t>strach</a:t>
            </a:r>
            <a:r>
              <a:rPr lang="en-US" b="1" dirty="0" smtClean="0"/>
              <a:t> </a:t>
            </a:r>
            <a:r>
              <a:rPr lang="en-US" b="1" dirty="0" err="1" smtClean="0"/>
              <a:t>můj</a:t>
            </a:r>
            <a:r>
              <a:rPr lang="en-US" b="1" dirty="0" smtClean="0"/>
              <a:t> </a:t>
            </a:r>
            <a:r>
              <a:rPr lang="en-US" b="1" dirty="0" err="1" smtClean="0"/>
              <a:t>zlomen</a:t>
            </a:r>
            <a:r>
              <a:rPr lang="en-US" b="1" dirty="0" smtClean="0"/>
              <a:t> </a:t>
            </a:r>
            <a:r>
              <a:rPr lang="en-US" b="1" dirty="0" err="1" smtClean="0"/>
              <a:t>byl</a:t>
            </a:r>
            <a:r>
              <a:rPr lang="en-US" b="1" dirty="0" smtClean="0"/>
              <a:t>!</a:t>
            </a:r>
          </a:p>
          <a:p>
            <a:r>
              <a:rPr lang="en-US" b="1" dirty="0" err="1" smtClean="0"/>
              <a:t>Mou</a:t>
            </a:r>
            <a:r>
              <a:rPr lang="en-US" b="1" dirty="0" smtClean="0"/>
              <a:t> </a:t>
            </a:r>
            <a:r>
              <a:rPr lang="en-US" b="1" dirty="0" err="1" smtClean="0"/>
              <a:t>nejšťastnější</a:t>
            </a:r>
            <a:r>
              <a:rPr lang="en-US" b="1" dirty="0" smtClean="0"/>
              <a:t> </a:t>
            </a:r>
            <a:r>
              <a:rPr lang="en-US" b="1" dirty="0" err="1" smtClean="0"/>
              <a:t>chvílí</a:t>
            </a:r>
            <a:r>
              <a:rPr lang="en-US" b="1" dirty="0" smtClean="0"/>
              <a:t> jest</a:t>
            </a:r>
          </a:p>
          <a:p>
            <a:r>
              <a:rPr lang="en-US" b="1" dirty="0" smtClean="0"/>
              <a:t>den, </a:t>
            </a:r>
            <a:r>
              <a:rPr lang="en-US" b="1" dirty="0" err="1" smtClean="0"/>
              <a:t>kdy</a:t>
            </a:r>
            <a:r>
              <a:rPr lang="en-US" b="1" dirty="0" smtClean="0"/>
              <a:t> </a:t>
            </a:r>
            <a:r>
              <a:rPr lang="en-US" b="1" dirty="0" err="1" smtClean="0"/>
              <a:t>jsem</a:t>
            </a:r>
            <a:r>
              <a:rPr lang="en-US" b="1" dirty="0" smtClean="0"/>
              <a:t> </a:t>
            </a:r>
            <a:r>
              <a:rPr lang="en-US" b="1" dirty="0" err="1" smtClean="0"/>
              <a:t>uvěřil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3. </a:t>
            </a:r>
            <a:r>
              <a:rPr lang="en-US" b="1" dirty="0" err="1" smtClean="0"/>
              <a:t>Že</a:t>
            </a:r>
            <a:r>
              <a:rPr lang="en-US" b="1" dirty="0" smtClean="0"/>
              <a:t> </a:t>
            </a:r>
            <a:r>
              <a:rPr lang="en-US" b="1" dirty="0" err="1" smtClean="0"/>
              <a:t>mnohou</a:t>
            </a:r>
            <a:r>
              <a:rPr lang="en-US" b="1" dirty="0" smtClean="0"/>
              <a:t> </a:t>
            </a:r>
            <a:r>
              <a:rPr lang="en-US" b="1" dirty="0" err="1" smtClean="0"/>
              <a:t>bouří</a:t>
            </a:r>
            <a:r>
              <a:rPr lang="en-US" b="1" dirty="0" smtClean="0"/>
              <a:t>, </a:t>
            </a:r>
            <a:r>
              <a:rPr lang="en-US" b="1" dirty="0" err="1" smtClean="0"/>
              <a:t>nástrahou</a:t>
            </a:r>
            <a:endParaRPr lang="en-US" b="1" dirty="0" smtClean="0"/>
          </a:p>
          <a:p>
            <a:r>
              <a:rPr lang="en-US" b="1" dirty="0" err="1" smtClean="0"/>
              <a:t>má</a:t>
            </a:r>
            <a:r>
              <a:rPr lang="en-US" b="1" dirty="0" smtClean="0"/>
              <a:t> </a:t>
            </a:r>
            <a:r>
              <a:rPr lang="en-US" b="1" dirty="0" err="1" smtClean="0"/>
              <a:t>cesta</a:t>
            </a:r>
            <a:r>
              <a:rPr lang="en-US" b="1" dirty="0" smtClean="0"/>
              <a:t> </a:t>
            </a:r>
            <a:r>
              <a:rPr lang="en-US" b="1" dirty="0" err="1" smtClean="0"/>
              <a:t>vzhůru</a:t>
            </a:r>
            <a:r>
              <a:rPr lang="en-US" b="1" dirty="0" smtClean="0"/>
              <a:t> </a:t>
            </a:r>
            <a:r>
              <a:rPr lang="en-US" b="1" dirty="0" err="1" smtClean="0"/>
              <a:t>jde</a:t>
            </a:r>
            <a:r>
              <a:rPr lang="en-US" b="1" dirty="0" smtClean="0"/>
              <a:t>?</a:t>
            </a:r>
          </a:p>
          <a:p>
            <a:r>
              <a:rPr lang="en-US" b="1" dirty="0" err="1" smtClean="0"/>
              <a:t>Mám</a:t>
            </a:r>
            <a:r>
              <a:rPr lang="en-US" b="1" dirty="0" smtClean="0"/>
              <a:t> </a:t>
            </a:r>
            <a:r>
              <a:rPr lang="en-US" b="1" dirty="0" err="1" smtClean="0"/>
              <a:t>všechno</a:t>
            </a:r>
            <a:r>
              <a:rPr lang="en-US" b="1" dirty="0" smtClean="0"/>
              <a:t>, </a:t>
            </a:r>
            <a:r>
              <a:rPr lang="en-US" b="1" dirty="0" err="1" smtClean="0"/>
              <a:t>když</a:t>
            </a:r>
            <a:r>
              <a:rPr lang="en-US" b="1" dirty="0" smtClean="0"/>
              <a:t> </a:t>
            </a:r>
            <a:r>
              <a:rPr lang="en-US" b="1" dirty="0" err="1" smtClean="0"/>
              <a:t>mám</a:t>
            </a:r>
            <a:r>
              <a:rPr lang="en-US" b="1" dirty="0" smtClean="0"/>
              <a:t> </a:t>
            </a:r>
            <a:r>
              <a:rPr lang="en-US" b="1" dirty="0" err="1" smtClean="0"/>
              <a:t>milost</a:t>
            </a:r>
            <a:r>
              <a:rPr lang="en-US" b="1" dirty="0" smtClean="0"/>
              <a:t> </a:t>
            </a:r>
            <a:r>
              <a:rPr lang="en-US" b="1" dirty="0" err="1" smtClean="0"/>
              <a:t>Tvou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ta</a:t>
            </a:r>
            <a:r>
              <a:rPr lang="en-US" b="1" dirty="0" smtClean="0"/>
              <a:t> </a:t>
            </a:r>
            <a:r>
              <a:rPr lang="en-US" b="1" dirty="0" err="1" smtClean="0"/>
              <a:t>domů</a:t>
            </a:r>
            <a:r>
              <a:rPr lang="en-US" b="1" dirty="0" smtClean="0"/>
              <a:t> </a:t>
            </a:r>
            <a:r>
              <a:rPr lang="en-US" b="1" dirty="0" err="1" smtClean="0"/>
              <a:t>dovede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4. </a:t>
            </a:r>
            <a:r>
              <a:rPr lang="en-US" b="1" dirty="0" err="1" smtClean="0"/>
              <a:t>Až</a:t>
            </a:r>
            <a:r>
              <a:rPr lang="en-US" b="1" dirty="0" smtClean="0"/>
              <a:t> </a:t>
            </a:r>
            <a:r>
              <a:rPr lang="en-US" b="1" dirty="0" err="1" smtClean="0"/>
              <a:t>moje</a:t>
            </a:r>
            <a:r>
              <a:rPr lang="en-US" b="1" dirty="0" smtClean="0"/>
              <a:t> </a:t>
            </a:r>
            <a:r>
              <a:rPr lang="en-US" b="1" dirty="0" err="1" smtClean="0"/>
              <a:t>srdce</a:t>
            </a:r>
            <a:r>
              <a:rPr lang="en-US" b="1" dirty="0" smtClean="0"/>
              <a:t> </a:t>
            </a:r>
            <a:r>
              <a:rPr lang="en-US" b="1" dirty="0" err="1" smtClean="0"/>
              <a:t>znavené</a:t>
            </a:r>
            <a:endParaRPr lang="en-US" b="1" dirty="0" smtClean="0"/>
          </a:p>
          <a:p>
            <a:r>
              <a:rPr lang="en-US" b="1" dirty="0" smtClean="0"/>
              <a:t>se </a:t>
            </a:r>
            <a:r>
              <a:rPr lang="en-US" b="1" dirty="0" err="1" smtClean="0"/>
              <a:t>navždy</a:t>
            </a:r>
            <a:r>
              <a:rPr lang="en-US" b="1" dirty="0" smtClean="0"/>
              <a:t> </a:t>
            </a:r>
            <a:r>
              <a:rPr lang="en-US" b="1" dirty="0" err="1" smtClean="0"/>
              <a:t>zastaví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Tvá</a:t>
            </a:r>
            <a:r>
              <a:rPr lang="en-US" b="1" dirty="0" smtClean="0"/>
              <a:t> </a:t>
            </a:r>
            <a:r>
              <a:rPr lang="en-US" b="1" dirty="0" err="1" smtClean="0"/>
              <a:t>milost</a:t>
            </a:r>
            <a:r>
              <a:rPr lang="en-US" b="1" dirty="0" smtClean="0"/>
              <a:t> do </a:t>
            </a:r>
            <a:r>
              <a:rPr lang="en-US" b="1" dirty="0" err="1" smtClean="0"/>
              <a:t>nového</a:t>
            </a:r>
            <a:r>
              <a:rPr lang="en-US" b="1" dirty="0" smtClean="0"/>
              <a:t> </a:t>
            </a:r>
            <a:r>
              <a:rPr lang="en-US" b="1" dirty="0" err="1" smtClean="0"/>
              <a:t>dne</a:t>
            </a:r>
            <a:endParaRPr lang="en-US" b="1" dirty="0" smtClean="0"/>
          </a:p>
          <a:p>
            <a:r>
              <a:rPr lang="en-US" b="1" dirty="0" err="1" smtClean="0"/>
              <a:t>mne</a:t>
            </a:r>
            <a:r>
              <a:rPr lang="en-US" b="1" dirty="0" smtClean="0"/>
              <a:t> v </a:t>
            </a:r>
            <a:r>
              <a:rPr lang="en-US" b="1" dirty="0" err="1" smtClean="0"/>
              <a:t>slávu</a:t>
            </a:r>
            <a:r>
              <a:rPr lang="en-US" b="1" dirty="0" smtClean="0"/>
              <a:t> </a:t>
            </a:r>
            <a:r>
              <a:rPr lang="en-US" b="1" dirty="0" err="1" smtClean="0"/>
              <a:t>postaví</a:t>
            </a:r>
            <a:r>
              <a:rPr lang="en-US" b="1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91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Ta vzácná milost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Ta vzácná milost </dc:title>
  <dc:creator>mary</dc:creator>
  <cp:lastModifiedBy>mary</cp:lastModifiedBy>
  <cp:revision>9</cp:revision>
  <dcterms:created xsi:type="dcterms:W3CDTF">2023-01-06T19:20:02Z</dcterms:created>
  <dcterms:modified xsi:type="dcterms:W3CDTF">2023-01-06T20:40:07Z</dcterms:modified>
</cp:coreProperties>
</file>