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455F-8892-4643-A105-3EF97A1A6EFE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C9CD-1CD2-4352-B2B4-742E05A9C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455F-8892-4643-A105-3EF97A1A6EFE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C9CD-1CD2-4352-B2B4-742E05A9C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455F-8892-4643-A105-3EF97A1A6EFE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C9CD-1CD2-4352-B2B4-742E05A9C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455F-8892-4643-A105-3EF97A1A6EFE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C9CD-1CD2-4352-B2B4-742E05A9C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455F-8892-4643-A105-3EF97A1A6EFE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C9CD-1CD2-4352-B2B4-742E05A9C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455F-8892-4643-A105-3EF97A1A6EFE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C9CD-1CD2-4352-B2B4-742E05A9C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455F-8892-4643-A105-3EF97A1A6EFE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C9CD-1CD2-4352-B2B4-742E05A9C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455F-8892-4643-A105-3EF97A1A6EFE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C9CD-1CD2-4352-B2B4-742E05A9C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455F-8892-4643-A105-3EF97A1A6EFE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C9CD-1CD2-4352-B2B4-742E05A9C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455F-8892-4643-A105-3EF97A1A6EFE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C9CD-1CD2-4352-B2B4-742E05A9C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6455F-8892-4643-A105-3EF97A1A6EFE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1C9CD-1CD2-4352-B2B4-742E05A9C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6455F-8892-4643-A105-3EF97A1A6EFE}" type="datetimeFigureOut">
              <a:rPr lang="en-US" smtClean="0"/>
              <a:pPr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1C9CD-1CD2-4352-B2B4-742E05A9C0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하나님 지으신 모든 세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2204864"/>
            <a:ext cx="9144000" cy="4653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oho yangu na ikui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0"/>
            <a:ext cx="5400600" cy="6206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Roho</a:t>
            </a:r>
            <a:r>
              <a:rPr lang="en-US" b="1" dirty="0" smtClean="0"/>
              <a:t> </a:t>
            </a:r>
            <a:r>
              <a:rPr lang="en-US" b="1" dirty="0" err="1"/>
              <a:t>yangu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ikuimbie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620688"/>
            <a:ext cx="8136904" cy="482453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nashangaa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Nikifikiri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ulivyo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Nyota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ngurumo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Viumbavyo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uwezo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Roho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yangu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ikuimbie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Jinsi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wewe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ulivyo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mkuu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Roho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yangu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ikuimbie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Jinsi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wewe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ulivyo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mkuu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Nikitembea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Ndege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huimba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nawasikia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hupendeza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macho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nafurahia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Nikikumbuka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Ulivyompeleka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azichukue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Kuyatambua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vigumu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atakaporudi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Kunichukua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Nitaimba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wajue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ulivyo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96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Roho yangu na ikuimbie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Roho yangu na ikuimbie </dc:title>
  <dc:creator>mary</dc:creator>
  <cp:lastModifiedBy>mary</cp:lastModifiedBy>
  <cp:revision>9</cp:revision>
  <dcterms:created xsi:type="dcterms:W3CDTF">2020-10-24T02:38:09Z</dcterms:created>
  <dcterms:modified xsi:type="dcterms:W3CDTF">2023-01-15T21:35:34Z</dcterms:modified>
</cp:coreProperties>
</file>