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B7CB-02B4-4CE7-9275-B416B7FD6988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9BF91-62C0-4975-A6D0-F092FF17C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B7CB-02B4-4CE7-9275-B416B7FD6988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9BF91-62C0-4975-A6D0-F092FF17C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B7CB-02B4-4CE7-9275-B416B7FD6988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9BF91-62C0-4975-A6D0-F092FF17C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B7CB-02B4-4CE7-9275-B416B7FD6988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9BF91-62C0-4975-A6D0-F092FF17C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B7CB-02B4-4CE7-9275-B416B7FD6988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9BF91-62C0-4975-A6D0-F092FF17C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B7CB-02B4-4CE7-9275-B416B7FD6988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9BF91-62C0-4975-A6D0-F092FF17C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B7CB-02B4-4CE7-9275-B416B7FD6988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9BF91-62C0-4975-A6D0-F092FF17C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B7CB-02B4-4CE7-9275-B416B7FD6988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9BF91-62C0-4975-A6D0-F092FF17C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B7CB-02B4-4CE7-9275-B416B7FD6988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9BF91-62C0-4975-A6D0-F092FF17C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B7CB-02B4-4CE7-9275-B416B7FD6988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9BF91-62C0-4975-A6D0-F092FF17C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AAB7CB-02B4-4CE7-9275-B416B7FD6988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9BF91-62C0-4975-A6D0-F092FF17C35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AAB7CB-02B4-4CE7-9275-B416B7FD6988}" type="datetimeFigureOut">
              <a:rPr lang="en-US" smtClean="0"/>
              <a:pPr/>
              <a:t>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9BF91-62C0-4975-A6D0-F092FF17C35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ord, I need You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abhu Tu Mujhe Zarurat H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620688"/>
            <a:ext cx="6408712" cy="576064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>Prabhu </a:t>
            </a:r>
            <a:r>
              <a:rPr lang="pl-PL" b="1" dirty="0" smtClean="0"/>
              <a:t>Tu Mujhe Zarurat Hai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2276872"/>
            <a:ext cx="8136904" cy="352839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Me </a:t>
            </a:r>
            <a:r>
              <a:rPr lang="en-US" sz="1800" b="1" dirty="0" err="1" smtClean="0">
                <a:solidFill>
                  <a:schemeClr val="tx1"/>
                </a:solidFill>
              </a:rPr>
              <a:t>Aata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Hu</a:t>
            </a:r>
            <a:r>
              <a:rPr lang="en-US" sz="1800" b="1" dirty="0" smtClean="0">
                <a:solidFill>
                  <a:schemeClr val="tx1"/>
                </a:solidFill>
              </a:rPr>
              <a:t> Kabul Karta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Tere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Paas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Aaram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Milta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Tere</a:t>
            </a:r>
            <a:r>
              <a:rPr lang="en-US" sz="1800" b="1" dirty="0" smtClean="0">
                <a:solidFill>
                  <a:schemeClr val="tx1"/>
                </a:solidFill>
              </a:rPr>
              <a:t> Bin Mein </a:t>
            </a:r>
            <a:r>
              <a:rPr lang="en-US" sz="1800" b="1" dirty="0" err="1" smtClean="0">
                <a:solidFill>
                  <a:schemeClr val="tx1"/>
                </a:solidFill>
              </a:rPr>
              <a:t>Bichad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Jau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Tu</a:t>
            </a:r>
            <a:r>
              <a:rPr lang="en-US" sz="1800" b="1" dirty="0" smtClean="0">
                <a:solidFill>
                  <a:schemeClr val="tx1"/>
                </a:solidFill>
              </a:rPr>
              <a:t> Hi </a:t>
            </a:r>
            <a:r>
              <a:rPr lang="en-US" sz="1800" b="1" dirty="0" err="1" smtClean="0">
                <a:solidFill>
                  <a:schemeClr val="tx1"/>
                </a:solidFill>
              </a:rPr>
              <a:t>Hai</a:t>
            </a:r>
            <a:r>
              <a:rPr lang="en-US" sz="1800" b="1" dirty="0" smtClean="0">
                <a:solidFill>
                  <a:schemeClr val="tx1"/>
                </a:solidFill>
              </a:rPr>
              <a:t> Jo </a:t>
            </a:r>
            <a:r>
              <a:rPr lang="en-US" sz="1800" b="1" dirty="0" err="1" smtClean="0">
                <a:solidFill>
                  <a:schemeClr val="tx1"/>
                </a:solidFill>
              </a:rPr>
              <a:t>Raah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Dikhata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Prabhu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Mujhe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Zarurat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Har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Ghadi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Zarurat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Hai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Mera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Rakshak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</a:t>
            </a:r>
            <a:r>
              <a:rPr lang="en-US" sz="1800" b="1" dirty="0" smtClean="0">
                <a:solidFill>
                  <a:srgbClr val="FF0000"/>
                </a:solidFill>
              </a:rPr>
              <a:t>, Teri </a:t>
            </a:r>
            <a:r>
              <a:rPr lang="en-US" sz="1800" b="1" dirty="0" err="1" smtClean="0">
                <a:solidFill>
                  <a:srgbClr val="FF0000"/>
                </a:solidFill>
              </a:rPr>
              <a:t>Dharmikta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Isliye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Tu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Zarurat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Hai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Jaha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Paap</a:t>
            </a:r>
            <a:r>
              <a:rPr lang="en-US" sz="1800" b="1" dirty="0" smtClean="0">
                <a:solidFill>
                  <a:schemeClr val="tx1"/>
                </a:solidFill>
              </a:rPr>
              <a:t> Ho </a:t>
            </a:r>
            <a:r>
              <a:rPr lang="en-US" sz="1800" b="1" dirty="0" err="1" smtClean="0">
                <a:solidFill>
                  <a:schemeClr val="tx1"/>
                </a:solidFill>
              </a:rPr>
              <a:t>Gehra</a:t>
            </a:r>
            <a:r>
              <a:rPr lang="en-US" sz="1800" b="1" dirty="0" smtClean="0">
                <a:solidFill>
                  <a:schemeClr val="tx1"/>
                </a:solidFill>
              </a:rPr>
              <a:t>, Teri </a:t>
            </a:r>
            <a:r>
              <a:rPr lang="en-US" sz="1800" b="1" dirty="0" err="1" smtClean="0">
                <a:solidFill>
                  <a:schemeClr val="tx1"/>
                </a:solidFill>
              </a:rPr>
              <a:t>Krupa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Adhik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Jaha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Krupa</a:t>
            </a:r>
            <a:r>
              <a:rPr lang="en-US" sz="1800" b="1" dirty="0" smtClean="0">
                <a:solidFill>
                  <a:schemeClr val="tx1"/>
                </a:solidFill>
              </a:rPr>
              <a:t> Mile</a:t>
            </a:r>
            <a:r>
              <a:rPr lang="en-US" sz="1800" b="1" dirty="0" smtClean="0">
                <a:solidFill>
                  <a:schemeClr val="tx1"/>
                </a:solidFill>
              </a:rPr>
              <a:t>, </a:t>
            </a:r>
            <a:r>
              <a:rPr lang="en-US" sz="1800" b="1" dirty="0" err="1" smtClean="0">
                <a:solidFill>
                  <a:schemeClr val="tx1"/>
                </a:solidFill>
              </a:rPr>
              <a:t>Tum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Ho </a:t>
            </a:r>
            <a:r>
              <a:rPr lang="en-US" sz="1800" b="1" dirty="0" err="1" smtClean="0">
                <a:solidFill>
                  <a:schemeClr val="tx1"/>
                </a:solidFill>
              </a:rPr>
              <a:t>Wahi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Jaha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Tum</a:t>
            </a:r>
            <a:r>
              <a:rPr lang="en-US" sz="1800" b="1" dirty="0" smtClean="0">
                <a:solidFill>
                  <a:schemeClr val="tx1"/>
                </a:solidFill>
              </a:rPr>
              <a:t> Mile Me </a:t>
            </a:r>
            <a:r>
              <a:rPr lang="en-US" sz="1800" b="1" dirty="0" err="1" smtClean="0">
                <a:solidFill>
                  <a:schemeClr val="tx1"/>
                </a:solidFill>
              </a:rPr>
              <a:t>Hu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Azaad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Mujme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hai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Tera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Pavitrata</a:t>
            </a:r>
            <a:r>
              <a:rPr lang="en-US" sz="1800" b="1" dirty="0" smtClean="0">
                <a:solidFill>
                  <a:schemeClr val="tx1"/>
                </a:solidFill>
              </a:rPr>
              <a:t>. 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Bridge: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Naya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Geet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Sikha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Tere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Karib</a:t>
            </a:r>
            <a:r>
              <a:rPr lang="en-US" sz="1800" b="1" dirty="0" smtClean="0">
                <a:solidFill>
                  <a:schemeClr val="tx1"/>
                </a:solidFill>
              </a:rPr>
              <a:t> Au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Jab </a:t>
            </a:r>
            <a:r>
              <a:rPr lang="en-US" sz="1800" b="1" dirty="0" err="1" smtClean="0">
                <a:solidFill>
                  <a:schemeClr val="tx1"/>
                </a:solidFill>
              </a:rPr>
              <a:t>Pariksha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Aaye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Raaho</a:t>
            </a:r>
            <a:r>
              <a:rPr lang="en-US" sz="1800" b="1" dirty="0" smtClean="0">
                <a:solidFill>
                  <a:schemeClr val="tx1"/>
                </a:solidFill>
              </a:rPr>
              <a:t> Me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Na </a:t>
            </a:r>
            <a:r>
              <a:rPr lang="en-US" sz="1800" b="1" dirty="0" err="1" smtClean="0">
                <a:solidFill>
                  <a:schemeClr val="tx1"/>
                </a:solidFill>
              </a:rPr>
              <a:t>Uth</a:t>
            </a:r>
            <a:r>
              <a:rPr lang="en-US" sz="1800" b="1" dirty="0" smtClean="0">
                <a:solidFill>
                  <a:schemeClr val="tx1"/>
                </a:solidFill>
              </a:rPr>
              <a:t> Pau </a:t>
            </a:r>
            <a:r>
              <a:rPr lang="en-US" sz="1800" b="1" dirty="0" err="1" smtClean="0">
                <a:solidFill>
                  <a:schemeClr val="tx1"/>
                </a:solidFill>
              </a:rPr>
              <a:t>Tujhpar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Giru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Yeshu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Meri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Asha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Hai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97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Prabhu Tu Mujhe Zarurat Hai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Prabhuva Ninnu nenu Koredhan </dc:title>
  <dc:creator>mary</dc:creator>
  <cp:lastModifiedBy>mary</cp:lastModifiedBy>
  <cp:revision>8</cp:revision>
  <dcterms:created xsi:type="dcterms:W3CDTF">2023-01-27T00:53:54Z</dcterms:created>
  <dcterms:modified xsi:type="dcterms:W3CDTF">2023-01-30T19:03:48Z</dcterms:modified>
</cp:coreProperties>
</file>