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35156-D232-475A-835C-FE1DF45B52F5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61215-A620-4AE1-8563-28721E01B5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35156-D232-475A-835C-FE1DF45B52F5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61215-A620-4AE1-8563-28721E01B5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35156-D232-475A-835C-FE1DF45B52F5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61215-A620-4AE1-8563-28721E01B5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35156-D232-475A-835C-FE1DF45B52F5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61215-A620-4AE1-8563-28721E01B5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35156-D232-475A-835C-FE1DF45B52F5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61215-A620-4AE1-8563-28721E01B5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35156-D232-475A-835C-FE1DF45B52F5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61215-A620-4AE1-8563-28721E01B5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35156-D232-475A-835C-FE1DF45B52F5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61215-A620-4AE1-8563-28721E01B5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35156-D232-475A-835C-FE1DF45B52F5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61215-A620-4AE1-8563-28721E01B5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35156-D232-475A-835C-FE1DF45B52F5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61215-A620-4AE1-8563-28721E01B5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35156-D232-475A-835C-FE1DF45B52F5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61215-A620-4AE1-8563-28721E01B5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35156-D232-475A-835C-FE1DF45B52F5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61215-A620-4AE1-8563-28721E01B5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35156-D232-475A-835C-FE1DF45B52F5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61215-A620-4AE1-8563-28721E01B5A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너 성결키 위해.jpg"/>
          <p:cNvPicPr>
            <a:picLocks noChangeAspect="1"/>
          </p:cNvPicPr>
          <p:nvPr userDrawn="1"/>
        </p:nvPicPr>
        <p:blipFill>
          <a:blip r:embed="rId14" cstate="print">
            <a:lum bright="51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kailah Waktum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0"/>
            <a:ext cx="4320480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Pakailah</a:t>
            </a:r>
            <a:r>
              <a:rPr lang="en-US" b="1" dirty="0" smtClean="0"/>
              <a:t> </a:t>
            </a:r>
            <a:r>
              <a:rPr lang="en-US" b="1" dirty="0" err="1"/>
              <a:t>Waktumu</a:t>
            </a:r>
            <a:r>
              <a:rPr lang="en-US" b="1" dirty="0"/>
              <a:t> 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620688"/>
            <a:ext cx="4608512" cy="501811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1.Pakailah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waktumu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Carilah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firman-Nya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umat-Nya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tolong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kaulupakan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2.Pakailah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waktumu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Untuk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bersekutu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Pandanglah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wajah-Nya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lebih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mirip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Nyatakan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3.Pakailah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waktumu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Sepanjang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jalan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serta-Nya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ikut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Pandanglah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sandar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4.Pakailah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waktumu,tenangkan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motif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pikiran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kendalikan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Kedakam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Roh-Nya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memimpin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'Gar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pelayananMu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menyenangkan-Nya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94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Pakailah Waktumu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Pakailah Waktumu  </dc:title>
  <dc:creator>mary</dc:creator>
  <cp:lastModifiedBy>mary</cp:lastModifiedBy>
  <cp:revision>12</cp:revision>
  <dcterms:created xsi:type="dcterms:W3CDTF">2023-01-18T17:34:14Z</dcterms:created>
  <dcterms:modified xsi:type="dcterms:W3CDTF">2023-01-20T17:34:38Z</dcterms:modified>
</cp:coreProperties>
</file>