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B443-8EDB-4673-B667-B3444B683DAB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D580-83BC-436D-B649-325AA1F97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B443-8EDB-4673-B667-B3444B683DAB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D580-83BC-436D-B649-325AA1F97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B443-8EDB-4673-B667-B3444B683DAB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D580-83BC-436D-B649-325AA1F97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B443-8EDB-4673-B667-B3444B683DAB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D580-83BC-436D-B649-325AA1F97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B443-8EDB-4673-B667-B3444B683DAB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D580-83BC-436D-B649-325AA1F97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B443-8EDB-4673-B667-B3444B683DAB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D580-83BC-436D-B649-325AA1F97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B443-8EDB-4673-B667-B3444B683DAB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D580-83BC-436D-B649-325AA1F97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B443-8EDB-4673-B667-B3444B683DAB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D580-83BC-436D-B649-325AA1F97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B443-8EDB-4673-B667-B3444B683DAB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D580-83BC-436D-B649-325AA1F97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B443-8EDB-4673-B667-B3444B683DAB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D580-83BC-436D-B649-325AA1F97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B443-8EDB-4673-B667-B3444B683DAB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2D580-83BC-436D-B649-325AA1F97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3B443-8EDB-4673-B667-B3444B683DAB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2D580-83BC-436D-B649-325AA1F97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 ihmeellistä arm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4752528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Oi</a:t>
            </a:r>
            <a:r>
              <a:rPr lang="en-US" b="1" dirty="0" smtClean="0"/>
              <a:t> </a:t>
            </a:r>
            <a:r>
              <a:rPr lang="en-US" b="1" dirty="0" err="1"/>
              <a:t>ihmeellistä</a:t>
            </a:r>
            <a:r>
              <a:rPr lang="en-US" b="1" dirty="0"/>
              <a:t> </a:t>
            </a:r>
            <a:r>
              <a:rPr lang="en-US" b="1" dirty="0" err="1"/>
              <a:t>armoa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692696"/>
            <a:ext cx="7056784" cy="4824536"/>
          </a:xfrm>
        </p:spPr>
        <p:txBody>
          <a:bodyPr numCol="2">
            <a:noAutofit/>
          </a:bodyPr>
          <a:lstStyle/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1.Oi ihmeellistä armoa,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löysit eksyneen.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Nyt uusin silmin nähdä saan.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Nyt katson Jeesukseen.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2.Vain armo murtaa syntisen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rauhan lahjoittaa.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 suurta päivää ihmeiden!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Sain armon oivaltaa.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3.Saan jättää kuilut synkkyyden.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Jää taakse valheen yö.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Nyt kuljen armoon luottaen,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vielä jatkuu työ.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4.Hän kantaa kaipaustani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toivoon vastataan.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Herra itse kaikkeni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taivaassa, päällä maan.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5.Kun päättyy matka maallinen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kuihtuu kaikki muu,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 nähdä taivaan kirkkauden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rauha vahvistuu.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6.Kuin hanki haihtuu kerran maa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loiste auringon,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 Herra viipyy luonani,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armo aina on.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107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Oi ihmeellistä armoa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Oi ihmeellistä armoa </dc:title>
  <dc:creator>mary</dc:creator>
  <cp:lastModifiedBy>mary</cp:lastModifiedBy>
  <cp:revision>5</cp:revision>
  <dcterms:created xsi:type="dcterms:W3CDTF">2023-01-05T19:45:59Z</dcterms:created>
  <dcterms:modified xsi:type="dcterms:W3CDTF">2023-01-06T00:37:32Z</dcterms:modified>
</cp:coreProperties>
</file>