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B967C-A1A1-46F9-946C-9955158B380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E54CD-5430-4F25-B5B1-3C3A10EB5F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tore G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2880320" cy="5040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store </a:t>
            </a:r>
            <a:r>
              <a:rPr lang="en-US" b="1" dirty="0" err="1" smtClean="0"/>
              <a:t>Gud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748464" cy="5018112"/>
          </a:xfrm>
        </p:spPr>
        <p:txBody>
          <a:bodyPr numCol="2"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Store Gud, når jeg i undring aner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 du har skapt i verden ved ditt ord.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universet med de mange baner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vet alt liv oppholdes ved ditt bord;</a:t>
            </a:r>
          </a:p>
          <a:p>
            <a:pPr algn="l"/>
            <a:endParaRPr lang="nb-NO" sz="1800" b="1" dirty="0" smtClean="0">
              <a:solidFill>
                <a:srgbClr val="FF0000"/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Ref</a:t>
            </a:r>
            <a:r>
              <a:rPr lang="nb-NO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Da bryter lovsang </a:t>
            </a:r>
            <a:r>
              <a:rPr lang="nb-NO" sz="1800" b="1" dirty="0" smtClean="0">
                <a:solidFill>
                  <a:srgbClr val="FF0000"/>
                </a:solidFill>
              </a:rPr>
              <a:t>ifra </a:t>
            </a:r>
            <a:r>
              <a:rPr lang="nb-NO" sz="1800" b="1" dirty="0" smtClean="0">
                <a:solidFill>
                  <a:srgbClr val="FF0000"/>
                </a:solidFill>
              </a:rPr>
              <a:t>sjelen ut: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O </a:t>
            </a:r>
            <a:r>
              <a:rPr lang="nb-NO" sz="1800" b="1" dirty="0" smtClean="0">
                <a:solidFill>
                  <a:srgbClr val="FF0000"/>
                </a:solidFill>
              </a:rPr>
              <a:t>Store Gud, </a:t>
            </a:r>
            <a:r>
              <a:rPr lang="nb-NO" sz="1800" b="1" dirty="0" smtClean="0">
                <a:solidFill>
                  <a:srgbClr val="FF0000"/>
                </a:solidFill>
              </a:rPr>
              <a:t>O </a:t>
            </a:r>
            <a:r>
              <a:rPr lang="nb-NO" sz="1800" b="1" dirty="0" smtClean="0">
                <a:solidFill>
                  <a:srgbClr val="FF0000"/>
                </a:solidFill>
              </a:rPr>
              <a:t>store Gud!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Da bryter lovsang </a:t>
            </a:r>
            <a:r>
              <a:rPr lang="nb-NO" sz="1800" b="1" dirty="0" smtClean="0">
                <a:solidFill>
                  <a:srgbClr val="FF0000"/>
                </a:solidFill>
              </a:rPr>
              <a:t>ifra </a:t>
            </a:r>
            <a:r>
              <a:rPr lang="nb-NO" sz="1800" b="1" dirty="0" smtClean="0">
                <a:solidFill>
                  <a:srgbClr val="FF0000"/>
                </a:solidFill>
              </a:rPr>
              <a:t>sjelen ut: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O </a:t>
            </a:r>
            <a:r>
              <a:rPr lang="nb-NO" sz="1800" b="1" dirty="0" smtClean="0">
                <a:solidFill>
                  <a:srgbClr val="FF0000"/>
                </a:solidFill>
              </a:rPr>
              <a:t>Store Gud, </a:t>
            </a:r>
            <a:r>
              <a:rPr lang="nb-NO" sz="1800" b="1" dirty="0" smtClean="0">
                <a:solidFill>
                  <a:srgbClr val="FF0000"/>
                </a:solidFill>
              </a:rPr>
              <a:t>O </a:t>
            </a:r>
            <a:r>
              <a:rPr lang="nb-NO" sz="1800" b="1" dirty="0" smtClean="0">
                <a:solidFill>
                  <a:srgbClr val="FF0000"/>
                </a:solidFill>
              </a:rPr>
              <a:t>store Gud!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jeg i Skriften ser de mange under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Gud har gjort fra første Adams tid,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ser hvor trofast Herren alle stunder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ført sitt folk igjennom livets strid;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så vet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Kristus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lot seg føde,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at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gikk omkring og gjorde vel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inntil han sonet verdens synd og døde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oppstod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 frelse hver en sjel: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så til slutt hvert tidens slør må falle,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troens mål er nådd, så jeg får se,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 evighetens klokker sjelen kalle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tronen mellom skaren hvit som sne;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170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store Gud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store Gud</dc:title>
  <dc:creator>mary</dc:creator>
  <cp:lastModifiedBy>mary</cp:lastModifiedBy>
  <cp:revision>12</cp:revision>
  <dcterms:created xsi:type="dcterms:W3CDTF">2020-10-24T02:19:08Z</dcterms:created>
  <dcterms:modified xsi:type="dcterms:W3CDTF">2023-01-17T18:00:52Z</dcterms:modified>
</cp:coreProperties>
</file>