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7" d="100"/>
          <a:sy n="87" d="100"/>
        </p:scale>
        <p:origin x="-1205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C969F-053A-4AB7-B9E3-25822AD2BE5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0F4E-A84C-4C6B-B40E-90809FDD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C969F-053A-4AB7-B9E3-25822AD2BE5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0F4E-A84C-4C6B-B40E-90809FDD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C969F-053A-4AB7-B9E3-25822AD2BE5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0F4E-A84C-4C6B-B40E-90809FDD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C969F-053A-4AB7-B9E3-25822AD2BE5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0F4E-A84C-4C6B-B40E-90809FDD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C969F-053A-4AB7-B9E3-25822AD2BE5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0F4E-A84C-4C6B-B40E-90809FDD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C969F-053A-4AB7-B9E3-25822AD2BE5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0F4E-A84C-4C6B-B40E-90809FDD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C969F-053A-4AB7-B9E3-25822AD2BE5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0F4E-A84C-4C6B-B40E-90809FDD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C969F-053A-4AB7-B9E3-25822AD2BE5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0F4E-A84C-4C6B-B40E-90809FDD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C969F-053A-4AB7-B9E3-25822AD2BE5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0F4E-A84C-4C6B-B40E-90809FDD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C969F-053A-4AB7-B9E3-25822AD2BE5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0F4E-A84C-4C6B-B40E-90809FDD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C969F-053A-4AB7-B9E3-25822AD2BE5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0F4E-A84C-4C6B-B40E-90809FDDB1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C969F-053A-4AB7-B9E3-25822AD2BE5A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D0F4E-A84C-4C6B-B40E-90809FDDB1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212976"/>
            <a:ext cx="9144000" cy="3645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store Gud, när jag den värld beskåd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"/>
            <a:ext cx="7772400" cy="404663"/>
          </a:xfrm>
        </p:spPr>
        <p:txBody>
          <a:bodyPr>
            <a:normAutofit fontScale="90000"/>
          </a:bodyPr>
          <a:lstStyle/>
          <a:p>
            <a:r>
              <a:rPr lang="sv-SE" sz="3600" b="1" dirty="0" smtClean="0"/>
              <a:t>O store Gud, när jag den värld beskådar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8532440" cy="5112568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store Gud, när jag den värld beskådar,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du har skapat med ditt allmaktsord,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Hur där din visdom leder lifvets trådar,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alla väsen mättas vid ditt bord;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Ref</a:t>
            </a:r>
            <a:endParaRPr lang="sv-SE" sz="1800" b="1" dirty="0" smtClean="0">
              <a:solidFill>
                <a:srgbClr val="FF0000"/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Då brister själen ut i lofsångsljud: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O store Gud! O store Gud!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Då brister själen ut i lofsångsljud: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O store Gud! O store Gud!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hör åskans röst i stormen brusa,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blixtens klingor springa fram ur skyn;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regnets kalla, friska skurar susa,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löftets båge glänser för min syn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i bibeln skådar alla under,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herren gjort se'n förste Adams tid,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Hur nådefull han varit alla stunder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hjälpt sitt folk ur lifvets synd och strid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slutligt alla tidens höljen falla,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i åskådning byter sig min tro,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evighetens klara klockor kalla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frälsta ande till dess sabbatsro;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Då brister själen ut i lofsångsljud: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Tack, gode Gud! Tack, gode Gud! 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Då </a:t>
            </a:r>
            <a:r>
              <a:rPr lang="sv-SE" sz="1800" b="1" dirty="0" smtClean="0">
                <a:solidFill>
                  <a:srgbClr val="FF0000"/>
                </a:solidFill>
              </a:rPr>
              <a:t>brister själen ut i lofsångsljud: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Tack, gode Gud! Tack, gode Gud!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200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store Gud, när jag den värld beskådar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store Gud, när jag den värld beskådar</dc:title>
  <dc:creator>mary</dc:creator>
  <cp:lastModifiedBy>mary</cp:lastModifiedBy>
  <cp:revision>6</cp:revision>
  <dcterms:created xsi:type="dcterms:W3CDTF">2023-01-13T22:13:56Z</dcterms:created>
  <dcterms:modified xsi:type="dcterms:W3CDTF">2023-01-17T18:45:53Z</dcterms:modified>
</cp:coreProperties>
</file>