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CC49-157D-4912-9885-6F4464CC9C74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E7AE-D992-4EA7-A252-7A119B282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CC49-157D-4912-9885-6F4464CC9C74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E7AE-D992-4EA7-A252-7A119B282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CC49-157D-4912-9885-6F4464CC9C74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E7AE-D992-4EA7-A252-7A119B282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CC49-157D-4912-9885-6F4464CC9C74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E7AE-D992-4EA7-A252-7A119B282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CC49-157D-4912-9885-6F4464CC9C74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E7AE-D992-4EA7-A252-7A119B282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CC49-157D-4912-9885-6F4464CC9C74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E7AE-D992-4EA7-A252-7A119B282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CC49-157D-4912-9885-6F4464CC9C74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E7AE-D992-4EA7-A252-7A119B282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CC49-157D-4912-9885-6F4464CC9C74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E7AE-D992-4EA7-A252-7A119B282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CC49-157D-4912-9885-6F4464CC9C74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E7AE-D992-4EA7-A252-7A119B282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CC49-157D-4912-9885-6F4464CC9C74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E7AE-D992-4EA7-A252-7A119B282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CC49-157D-4912-9885-6F4464CC9C74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3E7AE-D992-4EA7-A252-7A119B282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8CC49-157D-4912-9885-6F4464CC9C74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3E7AE-D992-4EA7-A252-7A119B2825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2204864"/>
            <a:ext cx="9144000" cy="4653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Doamne m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960440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O, </a:t>
            </a:r>
            <a:r>
              <a:rPr lang="en-US" b="1" dirty="0" err="1" smtClean="0"/>
              <a:t>Doamne</a:t>
            </a:r>
            <a:r>
              <a:rPr lang="en-US" b="1" dirty="0" smtClean="0"/>
              <a:t> mare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8748464" cy="3384376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Doamne mare, când privesc eu lumea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ai creat-o prin al Tău Cuvânt,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ființele ce-mpodobesc natura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Cum le-ntreții cu brațul Tău cel Sfânt.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Atunci Îți cânt, Măreț Stăpânitor,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Ce mare ești! Ce mare ești!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Atunci Îți cânt, Măreț Stăpânitor,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Ce mare ești! Ce mare ești!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Privirea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mi-o-nalț și văd minunea: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Mulțimea astrelor ce-alerg pe cer,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Mărețul soare, cât și blânda lună,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mingi de aur plutind prin eter.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întâlnesc pe Domnu-n Cartea sfântă,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când zăresc mulțimea de-ndurări,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Pe-ai Săi aleși cum i-a iubit întruna,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i-a condus prin binecuvântări.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120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O, Doamne mare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Ce mare esti!, Ce mare esti! </dc:title>
  <dc:creator>mary</dc:creator>
  <cp:lastModifiedBy>mary</cp:lastModifiedBy>
  <cp:revision>8</cp:revision>
  <dcterms:created xsi:type="dcterms:W3CDTF">2023-01-13T21:27:00Z</dcterms:created>
  <dcterms:modified xsi:type="dcterms:W3CDTF">2023-01-15T21:18:25Z</dcterms:modified>
</cp:coreProperties>
</file>