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38E66-9532-4177-88EA-26290C89F987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20DC-23E5-4F2D-B7F3-74DAC2600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38E66-9532-4177-88EA-26290C89F987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20DC-23E5-4F2D-B7F3-74DAC2600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38E66-9532-4177-88EA-26290C89F987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20DC-23E5-4F2D-B7F3-74DAC2600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38E66-9532-4177-88EA-26290C89F987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20DC-23E5-4F2D-B7F3-74DAC2600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38E66-9532-4177-88EA-26290C89F987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20DC-23E5-4F2D-B7F3-74DAC2600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38E66-9532-4177-88EA-26290C89F987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20DC-23E5-4F2D-B7F3-74DAC2600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38E66-9532-4177-88EA-26290C89F987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20DC-23E5-4F2D-B7F3-74DAC2600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38E66-9532-4177-88EA-26290C89F987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20DC-23E5-4F2D-B7F3-74DAC2600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38E66-9532-4177-88EA-26290C89F987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20DC-23E5-4F2D-B7F3-74DAC2600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38E66-9532-4177-88EA-26290C89F987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20DC-23E5-4F2D-B7F3-74DAC2600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38E66-9532-4177-88EA-26290C89F987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20DC-23E5-4F2D-B7F3-74DAC2600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38E66-9532-4177-88EA-26290C89F987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920DC-23E5-4F2D-B7F3-74DAC26002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성결키 위해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mm Zeit dir zur Anda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5832648" cy="506487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Nimm </a:t>
            </a:r>
            <a:r>
              <a:rPr lang="de-DE" b="1" dirty="0"/>
              <a:t>Zeit dir zur Andacht</a:t>
            </a:r>
            <a:br>
              <a:rPr lang="de-D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836712"/>
            <a:ext cx="5184576" cy="509012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Nimm Zeit dir zur Andacht und Ruh’ zum Gebet;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vergiss nicht die Bibel vor Menschengered.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Verlass die Gemeinschaft der Heiligen nicht,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 all’ deinen Schritten bei Gott suche Licht.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Nimm Zeit dir zur Andacht, die Welt lässt dich leer,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allein in der Kammer mit Jesus verkehr.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 Licht, seine Gnade umstrahlt dich dann mild,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dir nimmt Gestalt an des Heilandes Bild.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Nimm Zeit dir zur Andacht, dein Werk überleg,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laufe nicht hastig, zeigt Gott keinen Weg.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froh und zufrieden die Arbeit für heut’,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fehlt dir auch morgen nicht Gottes Geleit.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Nimm Zeit dir zur Andacht, in Freud’ und in Weh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blick auf und sprich stille: "Dein Wille gescheh!"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Dann wächst dir sein Friede, sein Geist dich erfüllt,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Brunnen des Lebens im Herzen dir quillt.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163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Nimm Zeit dir zur Andacht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Nimm Zeit dir zur Andacht </dc:title>
  <dc:creator>mary</dc:creator>
  <cp:lastModifiedBy>mary</cp:lastModifiedBy>
  <cp:revision>6</cp:revision>
  <dcterms:created xsi:type="dcterms:W3CDTF">2023-01-18T15:41:17Z</dcterms:created>
  <dcterms:modified xsi:type="dcterms:W3CDTF">2023-01-20T17:14:21Z</dcterms:modified>
</cp:coreProperties>
</file>