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94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C0F9A-515B-4752-B90D-C2FDBE71173A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863D1-BF75-4E3E-AED2-71EEF6B91E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863D1-BF75-4E3E-AED2-71EEF6B91E6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E8A-A14F-4BCA-BFA7-F63EF0FD242B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AE8A-A14F-4BCA-BFA7-F63EF0FD242B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2C31-09B4-4107-9316-0B94121560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aiyin kahung tao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Ngaiyin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kahung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taona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u="sng" dirty="0" smtClean="0">
                <a:solidFill>
                  <a:schemeClr val="bg1"/>
                </a:solidFill>
              </a:rPr>
              <a:t/>
            </a:r>
            <a:br>
              <a:rPr lang="en-US" u="sng" dirty="0" smtClean="0">
                <a:solidFill>
                  <a:schemeClr val="bg1"/>
                </a:solidFill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38200"/>
            <a:ext cx="4419600" cy="4495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Ngaiyin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kahung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taona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Pakai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Ka </a:t>
            </a:r>
            <a:r>
              <a:rPr lang="en-US" sz="1800" b="1" dirty="0" err="1" smtClean="0">
                <a:solidFill>
                  <a:schemeClr val="bg1"/>
                </a:solidFill>
              </a:rPr>
              <a:t>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cheh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dingin</a:t>
            </a:r>
            <a:r>
              <a:rPr lang="en-US" sz="1800" b="1" dirty="0" smtClean="0">
                <a:solidFill>
                  <a:schemeClr val="bg1"/>
                </a:solidFill>
              </a:rPr>
              <a:t> lung </a:t>
            </a:r>
            <a:r>
              <a:rPr lang="en-US" sz="1800" b="1" dirty="0" err="1" smtClean="0">
                <a:solidFill>
                  <a:schemeClr val="bg1"/>
                </a:solidFill>
              </a:rPr>
              <a:t>neihin</a:t>
            </a:r>
            <a:r>
              <a:rPr lang="en-US" sz="1800" b="1" dirty="0" smtClean="0">
                <a:solidFill>
                  <a:schemeClr val="bg1"/>
                </a:solidFill>
              </a:rPr>
              <a:t> pen,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Nang </a:t>
            </a:r>
            <a:r>
              <a:rPr lang="en-US" sz="1800" b="1" dirty="0" err="1" smtClean="0">
                <a:solidFill>
                  <a:schemeClr val="bg1"/>
                </a:solidFill>
              </a:rPr>
              <a:t>kangai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cheh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Jesun</a:t>
            </a:r>
            <a:r>
              <a:rPr lang="en-US" sz="1800" b="1" dirty="0" smtClean="0">
                <a:solidFill>
                  <a:schemeClr val="bg1"/>
                </a:solidFill>
              </a:rPr>
              <a:t> lung </a:t>
            </a:r>
            <a:r>
              <a:rPr lang="en-US" sz="1800" b="1" dirty="0" err="1" smtClean="0">
                <a:solidFill>
                  <a:schemeClr val="bg1"/>
                </a:solidFill>
              </a:rPr>
              <a:t>neihin</a:t>
            </a:r>
            <a:r>
              <a:rPr lang="en-US" sz="1800" b="1" dirty="0" smtClean="0">
                <a:solidFill>
                  <a:schemeClr val="bg1"/>
                </a:solidFill>
              </a:rPr>
              <a:t> pen,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Ha </a:t>
            </a:r>
            <a:r>
              <a:rPr lang="en-US" sz="1800" b="1" dirty="0" err="1" smtClean="0">
                <a:solidFill>
                  <a:schemeClr val="bg1"/>
                </a:solidFill>
              </a:rPr>
              <a:t>ngaitah</a:t>
            </a:r>
            <a:r>
              <a:rPr lang="en-US" sz="1800" b="1" dirty="0" smtClean="0">
                <a:solidFill>
                  <a:schemeClr val="bg1"/>
                </a:solidFill>
              </a:rPr>
              <a:t> a ka </a:t>
            </a:r>
            <a:r>
              <a:rPr lang="en-US" sz="1800" b="1" dirty="0" err="1" smtClean="0">
                <a:solidFill>
                  <a:schemeClr val="bg1"/>
                </a:solidFill>
              </a:rPr>
              <a:t>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Leiset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nopna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jouse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kamusoh</a:t>
            </a:r>
            <a:r>
              <a:rPr lang="en-US" sz="1800" b="1" dirty="0" smtClean="0">
                <a:solidFill>
                  <a:schemeClr val="bg1"/>
                </a:solidFill>
              </a:rPr>
              <a:t> tan,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Ahin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nopna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olna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kichen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lou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Nangma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bou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hinna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Nopna</a:t>
            </a:r>
            <a:r>
              <a:rPr lang="en-US" sz="1800" b="1" dirty="0" smtClean="0">
                <a:solidFill>
                  <a:schemeClr val="bg1"/>
                </a:solidFill>
              </a:rPr>
              <a:t> le lung </a:t>
            </a:r>
            <a:r>
              <a:rPr lang="en-US" sz="1800" b="1" dirty="0" err="1" smtClean="0">
                <a:solidFill>
                  <a:schemeClr val="bg1"/>
                </a:solidFill>
              </a:rPr>
              <a:t>monna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Ha </a:t>
            </a:r>
            <a:r>
              <a:rPr lang="en-US" sz="1800" b="1" dirty="0" err="1" smtClean="0">
                <a:solidFill>
                  <a:schemeClr val="bg1"/>
                </a:solidFill>
              </a:rPr>
              <a:t>ngaitah</a:t>
            </a:r>
            <a:r>
              <a:rPr lang="en-US" sz="1800" b="1" dirty="0" smtClean="0">
                <a:solidFill>
                  <a:schemeClr val="bg1"/>
                </a:solidFill>
              </a:rPr>
              <a:t> a ka </a:t>
            </a:r>
            <a:r>
              <a:rPr lang="en-US" sz="1800" b="1" dirty="0" err="1" smtClean="0">
                <a:solidFill>
                  <a:schemeClr val="bg1"/>
                </a:solidFill>
              </a:rPr>
              <a:t>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Tu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vangin</a:t>
            </a:r>
            <a:r>
              <a:rPr lang="en-US" sz="1800" b="1" dirty="0" smtClean="0">
                <a:solidFill>
                  <a:schemeClr val="bg1"/>
                </a:solidFill>
              </a:rPr>
              <a:t> Nang </a:t>
            </a:r>
            <a:r>
              <a:rPr lang="en-US" sz="1800" b="1" dirty="0" err="1" smtClean="0">
                <a:solidFill>
                  <a:schemeClr val="bg1"/>
                </a:solidFill>
              </a:rPr>
              <a:t>jeng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bou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ngailut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ding,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Lung </a:t>
            </a:r>
            <a:r>
              <a:rPr lang="en-US" sz="1800" b="1" dirty="0" err="1" smtClean="0">
                <a:solidFill>
                  <a:schemeClr val="bg1"/>
                </a:solidFill>
              </a:rPr>
              <a:t>thengtah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kathumâ</a:t>
            </a:r>
            <a:r>
              <a:rPr lang="en-US" sz="1800" b="1" dirty="0" smtClean="0">
                <a:solidFill>
                  <a:schemeClr val="bg1"/>
                </a:solidFill>
              </a:rPr>
              <a:t>€™e </a:t>
            </a:r>
            <a:r>
              <a:rPr lang="en-US" sz="1800" b="1" dirty="0" err="1" smtClean="0">
                <a:solidFill>
                  <a:schemeClr val="bg1"/>
                </a:solidFill>
              </a:rPr>
              <a:t>kei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neihin</a:t>
            </a:r>
            <a:r>
              <a:rPr lang="en-US" sz="1800" b="1" dirty="0" smtClean="0">
                <a:solidFill>
                  <a:schemeClr val="bg1"/>
                </a:solidFill>
              </a:rPr>
              <a:t> pen,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Nang </a:t>
            </a:r>
            <a:r>
              <a:rPr lang="en-US" sz="1800" b="1" dirty="0" err="1" smtClean="0">
                <a:solidFill>
                  <a:schemeClr val="bg1"/>
                </a:solidFill>
              </a:rPr>
              <a:t>kangai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cheh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Lungtheng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lungnem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neipen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Ha </a:t>
            </a:r>
            <a:r>
              <a:rPr lang="en-US" sz="1800" b="1" dirty="0" err="1" smtClean="0">
                <a:solidFill>
                  <a:schemeClr val="bg1"/>
                </a:solidFill>
              </a:rPr>
              <a:t>ngaitah</a:t>
            </a:r>
            <a:r>
              <a:rPr lang="en-US" sz="1800" b="1" dirty="0" smtClean="0">
                <a:solidFill>
                  <a:schemeClr val="bg1"/>
                </a:solidFill>
              </a:rPr>
              <a:t> a ka </a:t>
            </a:r>
            <a:r>
              <a:rPr lang="en-US" sz="1800" b="1" dirty="0" err="1" smtClean="0">
                <a:solidFill>
                  <a:schemeClr val="bg1"/>
                </a:solidFill>
              </a:rPr>
              <a:t>ngai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</a:t>
            </a:r>
            <a:r>
              <a:rPr lang="en-US" sz="1800" b="1" dirty="0" smtClean="0">
                <a:solidFill>
                  <a:schemeClr val="bg1"/>
                </a:solidFill>
              </a:rPr>
              <a:t> din.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3057</TotalTime>
  <Words>108</Words>
  <Application>Microsoft Office PowerPoint</Application>
  <PresentationFormat>On-screen Show (4:3)</PresentationFormat>
  <Paragraphs>19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Ngaiyin kahung taona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Ngaiyin kahung taona </dc:title>
  <dc:creator>FRONT</dc:creator>
  <cp:lastModifiedBy>FRONT</cp:lastModifiedBy>
  <cp:revision>6</cp:revision>
  <dcterms:created xsi:type="dcterms:W3CDTF">2024-02-12T19:42:51Z</dcterms:created>
  <dcterms:modified xsi:type="dcterms:W3CDTF">2024-06-26T17:38:51Z</dcterms:modified>
</cp:coreProperties>
</file>