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7AB6-65B5-482A-9CA4-2E7AF23F58E3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F67B-F296-4805-A2BA-459B79EE69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7AB6-65B5-482A-9CA4-2E7AF23F58E3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F67B-F296-4805-A2BA-459B79EE69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7AB6-65B5-482A-9CA4-2E7AF23F58E3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F67B-F296-4805-A2BA-459B79EE69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7AB6-65B5-482A-9CA4-2E7AF23F58E3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F67B-F296-4805-A2BA-459B79EE69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7AB6-65B5-482A-9CA4-2E7AF23F58E3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F67B-F296-4805-A2BA-459B79EE69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7AB6-65B5-482A-9CA4-2E7AF23F58E3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F67B-F296-4805-A2BA-459B79EE69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7AB6-65B5-482A-9CA4-2E7AF23F58E3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F67B-F296-4805-A2BA-459B79EE69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7AB6-65B5-482A-9CA4-2E7AF23F58E3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F67B-F296-4805-A2BA-459B79EE69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7AB6-65B5-482A-9CA4-2E7AF23F58E3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F67B-F296-4805-A2BA-459B79EE69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7AB6-65B5-482A-9CA4-2E7AF23F58E3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F67B-F296-4805-A2BA-459B79EE69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7AB6-65B5-482A-9CA4-2E7AF23F58E3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F67B-F296-4805-A2BA-459B79EE69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87AB6-65B5-482A-9CA4-2E7AF23F58E3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9F67B-F296-4805-A2BA-459B79EE69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anu Ninna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50" y="0"/>
            <a:ext cx="3571900" cy="64291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Naanu</a:t>
            </a:r>
            <a:r>
              <a:rPr lang="en-US" b="1" dirty="0" smtClean="0"/>
              <a:t> </a:t>
            </a:r>
            <a:r>
              <a:rPr lang="en-US" b="1" dirty="0" err="1" smtClean="0"/>
              <a:t>Ninnava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785794"/>
            <a:ext cx="6143668" cy="3500462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Naanu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ninnava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Priya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Karthane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/>
                </a:solidFill>
              </a:rPr>
              <a:t>Naana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vaakya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kelidhe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5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Yinnu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kevala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ninn-anyonya-kke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Sero-dhenna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korike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5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5500" b="1" dirty="0" smtClean="0">
                <a:solidFill>
                  <a:srgbClr val="FF0000"/>
                </a:solidFill>
              </a:rPr>
              <a:t>Ref</a:t>
            </a:r>
            <a:endParaRPr lang="en-US" sz="5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5500" b="1" dirty="0" err="1" smtClean="0">
                <a:solidFill>
                  <a:srgbClr val="FF0000"/>
                </a:solidFill>
              </a:rPr>
              <a:t>Yele</a:t>
            </a:r>
            <a:r>
              <a:rPr lang="en-US" sz="5500" b="1" dirty="0" smtClean="0">
                <a:solidFill>
                  <a:srgbClr val="FF0000"/>
                </a:solidFill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</a:rPr>
              <a:t>nanna</a:t>
            </a:r>
            <a:r>
              <a:rPr lang="en-US" sz="5500" b="1" dirty="0" smtClean="0">
                <a:solidFill>
                  <a:srgbClr val="FF0000"/>
                </a:solidFill>
              </a:rPr>
              <a:t>, </a:t>
            </a:r>
            <a:r>
              <a:rPr lang="en-US" sz="5500" b="1" dirty="0" err="1" smtClean="0">
                <a:solidFill>
                  <a:srgbClr val="FF0000"/>
                </a:solidFill>
              </a:rPr>
              <a:t>yele</a:t>
            </a:r>
            <a:r>
              <a:rPr lang="en-US" sz="5500" b="1" dirty="0" smtClean="0">
                <a:solidFill>
                  <a:srgbClr val="FF0000"/>
                </a:solidFill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</a:rPr>
              <a:t>Priya</a:t>
            </a:r>
            <a:r>
              <a:rPr lang="en-US" sz="5500" b="1" dirty="0" smtClean="0">
                <a:solidFill>
                  <a:srgbClr val="FF0000"/>
                </a:solidFill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</a:rPr>
              <a:t>Karthane</a:t>
            </a:r>
            <a:r>
              <a:rPr lang="en-US" sz="5500" b="1" dirty="0" smtClean="0">
                <a:solidFill>
                  <a:srgbClr val="FF0000"/>
                </a:solidFill>
              </a:rPr>
              <a:t>, </a:t>
            </a:r>
            <a:r>
              <a:rPr lang="en-US" sz="5500" b="1" dirty="0" err="1" smtClean="0">
                <a:solidFill>
                  <a:srgbClr val="FF0000"/>
                </a:solidFill>
              </a:rPr>
              <a:t>Ninna</a:t>
            </a:r>
            <a:r>
              <a:rPr lang="en-US" sz="5500" b="1" dirty="0" smtClean="0">
                <a:solidFill>
                  <a:srgbClr val="FF0000"/>
                </a:solidFill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</a:rPr>
              <a:t>krooje</a:t>
            </a:r>
            <a:r>
              <a:rPr lang="en-US" sz="5500" b="1" dirty="0" smtClean="0">
                <a:solidFill>
                  <a:srgbClr val="FF0000"/>
                </a:solidFill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</a:rPr>
              <a:t>kambakkel</a:t>
            </a:r>
            <a:r>
              <a:rPr lang="en-US" sz="55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5500" b="1" dirty="0" err="1" smtClean="0">
                <a:solidFill>
                  <a:srgbClr val="FF0000"/>
                </a:solidFill>
              </a:rPr>
              <a:t>Yele</a:t>
            </a:r>
            <a:r>
              <a:rPr lang="en-US" sz="5500" b="1" dirty="0" smtClean="0">
                <a:solidFill>
                  <a:srgbClr val="FF0000"/>
                </a:solidFill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</a:rPr>
              <a:t>nanna</a:t>
            </a:r>
            <a:r>
              <a:rPr lang="en-US" sz="5500" b="1" dirty="0" smtClean="0">
                <a:solidFill>
                  <a:srgbClr val="FF0000"/>
                </a:solidFill>
              </a:rPr>
              <a:t>, </a:t>
            </a:r>
            <a:r>
              <a:rPr lang="en-US" sz="5500" b="1" dirty="0" err="1" smtClean="0">
                <a:solidFill>
                  <a:srgbClr val="FF0000"/>
                </a:solidFill>
              </a:rPr>
              <a:t>yele</a:t>
            </a:r>
            <a:r>
              <a:rPr lang="en-US" sz="5500" b="1" dirty="0" smtClean="0">
                <a:solidFill>
                  <a:srgbClr val="FF0000"/>
                </a:solidFill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</a:rPr>
              <a:t>Priya</a:t>
            </a:r>
            <a:r>
              <a:rPr lang="en-US" sz="5500" b="1" dirty="0" smtClean="0">
                <a:solidFill>
                  <a:srgbClr val="FF0000"/>
                </a:solidFill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</a:rPr>
              <a:t>Karthane</a:t>
            </a:r>
            <a:r>
              <a:rPr lang="en-US" sz="5500" b="1" dirty="0" smtClean="0">
                <a:solidFill>
                  <a:srgbClr val="FF0000"/>
                </a:solidFill>
              </a:rPr>
              <a:t>, </a:t>
            </a:r>
            <a:r>
              <a:rPr lang="en-US" sz="5500" b="1" dirty="0" err="1" smtClean="0">
                <a:solidFill>
                  <a:srgbClr val="FF0000"/>
                </a:solidFill>
              </a:rPr>
              <a:t>Ninna</a:t>
            </a:r>
            <a:r>
              <a:rPr lang="en-US" sz="5500" b="1" dirty="0" smtClean="0">
                <a:solidFill>
                  <a:srgbClr val="FF0000"/>
                </a:solidFill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</a:rPr>
              <a:t>thivi-dhe-dhe-ge</a:t>
            </a:r>
            <a:r>
              <a:rPr lang="en-US" sz="5500" b="1" dirty="0" smtClean="0">
                <a:solidFill>
                  <a:srgbClr val="FF0000"/>
                </a:solidFill>
              </a:rPr>
              <a:t>! </a:t>
            </a:r>
          </a:p>
          <a:p>
            <a:endParaRPr lang="en-US" sz="5500" b="1" dirty="0" smtClean="0"/>
          </a:p>
          <a:p>
            <a:pPr algn="l"/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sevege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Priya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Nee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prathistis-ennannu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Dhaya-paa-lisu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Dhruda-nish-chaya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chittha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nannadhu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5500" b="1" dirty="0" smtClean="0"/>
          </a:p>
          <a:p>
            <a:pPr algn="l"/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Thala-villadha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preethi-saagara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Buddhya-theetha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harshave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Nana-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galu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darshana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Nithya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sthothra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ninage</a:t>
            </a:r>
            <a:r>
              <a:rPr lang="en-US" sz="5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67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Naanu Ninnava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Naanu Ninnava</dc:title>
  <dc:creator>mary</dc:creator>
  <cp:lastModifiedBy>FRONT</cp:lastModifiedBy>
  <cp:revision>7</cp:revision>
  <dcterms:created xsi:type="dcterms:W3CDTF">2019-04-01T23:30:08Z</dcterms:created>
  <dcterms:modified xsi:type="dcterms:W3CDTF">2024-07-09T17:53:28Z</dcterms:modified>
</cp:coreProperties>
</file>