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1EFA-469B-42DC-8175-8D79EC73CDF2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E63C8-36F4-4FBE-AC29-62CCE4748A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ly nagy vagy 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96044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Mily</a:t>
            </a:r>
            <a:r>
              <a:rPr lang="en-US" b="1" dirty="0" smtClean="0"/>
              <a:t> </a:t>
            </a:r>
            <a:r>
              <a:rPr lang="en-US" b="1" dirty="0" err="1"/>
              <a:t>nagy</a:t>
            </a:r>
            <a:r>
              <a:rPr lang="en-US" b="1" dirty="0"/>
              <a:t> </a:t>
            </a:r>
            <a:r>
              <a:rPr lang="en-US" b="1" dirty="0" err="1"/>
              <a:t>vagy</a:t>
            </a:r>
            <a:r>
              <a:rPr lang="en-US" b="1" dirty="0"/>
              <a:t> </a:t>
            </a:r>
            <a:r>
              <a:rPr lang="en-US" b="1" dirty="0" smtClean="0"/>
              <a:t>Te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8784976" cy="4442048"/>
          </a:xfrm>
        </p:spPr>
        <p:txBody>
          <a:bodyPr numCol="2"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Istenem, mikor tűnődve nézem 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világot mit, teremtett kezed,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Látom, s hallom, hogy a világon minden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Hatalmadról hű tanúságot tesz: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Refr.: 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Lelkem Feléd ujjong, jó Istenem: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Mily nagy vagy Te! Mily nagy vagy Te!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Lelkem Feléd ujjong, jó Istenem: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Mily nagy vagy Te! Mily nagy vagy Te!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erdőben vagy ha tisztáson járok,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hallgatom a madár éneket;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Vagy fenséges, magas hegyekben járok,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arcomon érzem a hűs szelet,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Bűneimért 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 elküldte Fiát,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 meghaljon - ezt hinni sem merem!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keresztfán némán tűrte fájdalmát,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Vérzett s meghalt, hogy megváltsa lelkem.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Mikor Krisztus eljő nagy dicsőségben,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hazavisz, hogy örvend majd szívem!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Alázattal meghajlok majd Előtte,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megvallom: „Uram mily nagy vagy Te!”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147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Mily nagy vagy Te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Mily nagy vagy Te </dc:title>
  <dc:creator>mary</dc:creator>
  <cp:lastModifiedBy>mary</cp:lastModifiedBy>
  <cp:revision>6</cp:revision>
  <dcterms:created xsi:type="dcterms:W3CDTF">2023-01-13T21:20:51Z</dcterms:created>
  <dcterms:modified xsi:type="dcterms:W3CDTF">2023-01-17T20:05:10Z</dcterms:modified>
</cp:coreProperties>
</file>