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F0EE9-8934-4FC1-9335-8B51B3895351}" type="datetimeFigureOut">
              <a:rPr lang="en-US" smtClean="0"/>
              <a:pPr/>
              <a:t>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16171-5ABD-405E-B6E2-F94842AC83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F0EE9-8934-4FC1-9335-8B51B3895351}" type="datetimeFigureOut">
              <a:rPr lang="en-US" smtClean="0"/>
              <a:pPr/>
              <a:t>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16171-5ABD-405E-B6E2-F94842AC83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F0EE9-8934-4FC1-9335-8B51B3895351}" type="datetimeFigureOut">
              <a:rPr lang="en-US" smtClean="0"/>
              <a:pPr/>
              <a:t>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16171-5ABD-405E-B6E2-F94842AC83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F0EE9-8934-4FC1-9335-8B51B3895351}" type="datetimeFigureOut">
              <a:rPr lang="en-US" smtClean="0"/>
              <a:pPr/>
              <a:t>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16171-5ABD-405E-B6E2-F94842AC83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F0EE9-8934-4FC1-9335-8B51B3895351}" type="datetimeFigureOut">
              <a:rPr lang="en-US" smtClean="0"/>
              <a:pPr/>
              <a:t>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16171-5ABD-405E-B6E2-F94842AC83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F0EE9-8934-4FC1-9335-8B51B3895351}" type="datetimeFigureOut">
              <a:rPr lang="en-US" smtClean="0"/>
              <a:pPr/>
              <a:t>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16171-5ABD-405E-B6E2-F94842AC83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F0EE9-8934-4FC1-9335-8B51B3895351}" type="datetimeFigureOut">
              <a:rPr lang="en-US" smtClean="0"/>
              <a:pPr/>
              <a:t>1/23/2023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16171-5ABD-405E-B6E2-F94842AC83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F0EE9-8934-4FC1-9335-8B51B3895351}" type="datetimeFigureOut">
              <a:rPr lang="en-US" smtClean="0"/>
              <a:pPr/>
              <a:t>1/23/2023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16171-5ABD-405E-B6E2-F94842AC83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F0EE9-8934-4FC1-9335-8B51B3895351}" type="datetimeFigureOut">
              <a:rPr lang="en-US" smtClean="0"/>
              <a:pPr/>
              <a:t>1/23/2023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16171-5ABD-405E-B6E2-F94842AC83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F0EE9-8934-4FC1-9335-8B51B3895351}" type="datetimeFigureOut">
              <a:rPr lang="en-US" smtClean="0"/>
              <a:pPr/>
              <a:t>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16171-5ABD-405E-B6E2-F94842AC83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F0EE9-8934-4FC1-9335-8B51B3895351}" type="datetimeFigureOut">
              <a:rPr lang="en-US" smtClean="0"/>
              <a:pPr/>
              <a:t>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116171-5ABD-405E-B6E2-F94842AC834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8F0EE9-8934-4FC1-9335-8B51B3895351}" type="datetimeFigureOut">
              <a:rPr lang="en-US" smtClean="0"/>
              <a:pPr/>
              <a:t>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116171-5ABD-405E-B6E2-F94842AC834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ell Me the Old, Old Story.jpg"/>
          <p:cNvPicPr>
            <a:picLocks noChangeAspect="1"/>
          </p:cNvPicPr>
          <p:nvPr userDrawn="1"/>
        </p:nvPicPr>
        <p:blipFill>
          <a:blip r:embed="rId14" cstate="print">
            <a:lum bright="39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ri Tuturkan Kisah Y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188641"/>
            <a:ext cx="5760640" cy="36004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Mari </a:t>
            </a:r>
            <a:r>
              <a:rPr lang="en-US" b="1" dirty="0" err="1"/>
              <a:t>Tuturkan</a:t>
            </a:r>
            <a:r>
              <a:rPr lang="en-US" b="1" dirty="0"/>
              <a:t> </a:t>
            </a:r>
            <a:r>
              <a:rPr lang="en-US" b="1" dirty="0" err="1"/>
              <a:t>Kisah</a:t>
            </a:r>
            <a:r>
              <a:rPr lang="en-US" b="1" dirty="0"/>
              <a:t> </a:t>
            </a:r>
            <a:r>
              <a:rPr lang="en-US" b="1" dirty="0" err="1"/>
              <a:t>Yesus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908720"/>
            <a:ext cx="4968552" cy="4586064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1.Mari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tuturkan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kembali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kisah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warta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berharga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sekali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pernah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Bahwa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lahir-Nya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menyanyi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merdu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Hormat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dib'ri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Allah,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sejaht'ra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manusia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."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Mari </a:t>
            </a:r>
            <a:r>
              <a:rPr lang="en-US" sz="1600" b="1" dirty="0" err="1" smtClean="0">
                <a:solidFill>
                  <a:srgbClr val="FF0000"/>
                </a:solidFill>
              </a:rPr>
              <a:t>tuturkan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kembali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kisah</a:t>
            </a:r>
            <a:r>
              <a:rPr lang="en-US" sz="1600" b="1" dirty="0" smtClean="0">
                <a:solidFill>
                  <a:srgbClr val="FF0000"/>
                </a:solidFill>
              </a:rPr>
              <a:t> yang </a:t>
            </a:r>
            <a:r>
              <a:rPr lang="en-US" sz="1600" b="1" dirty="0" err="1" smtClean="0">
                <a:solidFill>
                  <a:srgbClr val="FF0000"/>
                </a:solidFill>
              </a:rPr>
              <a:t>indah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benar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Warta </a:t>
            </a:r>
            <a:r>
              <a:rPr lang="en-US" sz="1600" b="1" dirty="0" err="1" smtClean="0">
                <a:solidFill>
                  <a:srgbClr val="FF0000"/>
                </a:solidFill>
              </a:rPr>
              <a:t>berharga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sekali</a:t>
            </a:r>
            <a:r>
              <a:rPr lang="en-US" sz="1600" b="1" dirty="0" smtClean="0">
                <a:solidFill>
                  <a:srgbClr val="FF0000"/>
                </a:solidFill>
              </a:rPr>
              <a:t>, yang </a:t>
            </a:r>
            <a:r>
              <a:rPr lang="en-US" sz="1600" b="1" dirty="0" err="1" smtClean="0">
                <a:solidFill>
                  <a:srgbClr val="FF0000"/>
                </a:solidFill>
              </a:rPr>
              <a:t>pernah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aku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dengar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2.Ketika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puasa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tandus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gersang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digoda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tetap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teguh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Tuturkanlah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penuh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d'rita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sengsara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dihina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penuh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nestapa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ditolak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oleh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manusia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3.Tuhan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dipaku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salib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tubuh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didera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mati-Nya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nista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aib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namun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bangkit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pula.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tuturkan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kasih-Nya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sudah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dinyatakan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menggantikan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b'riku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kekal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128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Mari Tuturkan Kisah Yesus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Mari Tuturkan Kisah Yesus </dc:title>
  <dc:creator>mary</dc:creator>
  <cp:lastModifiedBy>mary</cp:lastModifiedBy>
  <cp:revision>7</cp:revision>
  <dcterms:created xsi:type="dcterms:W3CDTF">2023-01-22T22:48:54Z</dcterms:created>
  <dcterms:modified xsi:type="dcterms:W3CDTF">2023-01-23T17:19:41Z</dcterms:modified>
</cp:coreProperties>
</file>