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BB26-FDA5-4783-9B1C-7711B6EB25B3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FF11-D36E-4A3E-9CF5-332CEB80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BB26-FDA5-4783-9B1C-7711B6EB25B3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FF11-D36E-4A3E-9CF5-332CEB80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BB26-FDA5-4783-9B1C-7711B6EB25B3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FF11-D36E-4A3E-9CF5-332CEB80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BB26-FDA5-4783-9B1C-7711B6EB25B3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FF11-D36E-4A3E-9CF5-332CEB80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BB26-FDA5-4783-9B1C-7711B6EB25B3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FF11-D36E-4A3E-9CF5-332CEB80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BB26-FDA5-4783-9B1C-7711B6EB25B3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FF11-D36E-4A3E-9CF5-332CEB80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BB26-FDA5-4783-9B1C-7711B6EB25B3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FF11-D36E-4A3E-9CF5-332CEB80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BB26-FDA5-4783-9B1C-7711B6EB25B3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FF11-D36E-4A3E-9CF5-332CEB80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BB26-FDA5-4783-9B1C-7711B6EB25B3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FF11-D36E-4A3E-9CF5-332CEB80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BB26-FDA5-4783-9B1C-7711B6EB25B3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FF11-D36E-4A3E-9CF5-332CEB80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ABB26-FDA5-4783-9B1C-7711B6EB25B3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3EFF11-D36E-4A3E-9CF5-332CEB80700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ABB26-FDA5-4783-9B1C-7711B6EB25B3}" type="datetimeFigureOut">
              <a:rPr lang="en-US" smtClean="0"/>
              <a:pPr/>
              <a:t>1/22/2023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3EFF11-D36E-4A3E-9CF5-332CEB80700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성결키 위해.jpg"/>
          <p:cNvPicPr>
            <a:picLocks noChangeAspect="1"/>
          </p:cNvPicPr>
          <p:nvPr userDrawn="1"/>
        </p:nvPicPr>
        <p:blipFill>
          <a:blip r:embed="rId14" cstate="print">
            <a:lum bright="51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gtaning ng oras sa pagbaba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7624" y="116631"/>
            <a:ext cx="6696744" cy="576065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Magtaning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oras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sa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pagbabanal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908720"/>
            <a:ext cx="4248472" cy="576064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Magtaning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pagbabanal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Manalangin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palagian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Tumulong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tunay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kapatiran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mundo’y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talikdan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pala’y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kakamtan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Magtaning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pagbabanal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 Jesus ka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makipag-ugnay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siya’y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titingnan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at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tutularan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Cristo’y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makikita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Magtaning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pagbabanal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Huwag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lumayo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harapan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galak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lungkot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s’ya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sundan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Jesus ay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tingnan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sundin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aral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Magtaning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oras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pagbabanal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buong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ay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pahawakan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diwa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ay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papatnubay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paglilingkod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kalangitan</a:t>
            </a:r>
            <a:r>
              <a:rPr lang="en-US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100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Magtaning ng oras sa pagbabanal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Dica Liwliwayan ti Panagsantom</dc:title>
  <dc:creator>mary</dc:creator>
  <cp:lastModifiedBy>mary</cp:lastModifiedBy>
  <cp:revision>13</cp:revision>
  <dcterms:created xsi:type="dcterms:W3CDTF">2023-01-18T15:27:00Z</dcterms:created>
  <dcterms:modified xsi:type="dcterms:W3CDTF">2023-01-22T22:12:45Z</dcterms:modified>
</cp:coreProperties>
</file>