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A22C8-D000-4301-8BAF-29D7F11CF3B8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DECAF-2B7D-4A16-9442-AFD7CE0A02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212976"/>
            <a:ext cx="9144000" cy="36450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ớn Bấy Duy Ng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16632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Lớn</a:t>
            </a:r>
            <a:r>
              <a:rPr lang="en-US" b="1" dirty="0" smtClean="0"/>
              <a:t> </a:t>
            </a:r>
            <a:r>
              <a:rPr lang="en-US" b="1" dirty="0" err="1" smtClean="0"/>
              <a:t>Bấy</a:t>
            </a:r>
            <a:r>
              <a:rPr lang="en-US" b="1" dirty="0" smtClean="0"/>
              <a:t> </a:t>
            </a:r>
            <a:r>
              <a:rPr lang="en-US" b="1" dirty="0" err="1" smtClean="0"/>
              <a:t>Duy</a:t>
            </a:r>
            <a:r>
              <a:rPr lang="en-US" b="1" dirty="0" smtClean="0"/>
              <a:t> </a:t>
            </a:r>
            <a:r>
              <a:rPr lang="en-US" b="1" dirty="0" err="1" smtClean="0"/>
              <a:t>Ngài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9433048" cy="3816424"/>
          </a:xfrm>
        </p:spPr>
        <p:txBody>
          <a:bodyPr numCol="2">
            <a:noAutofit/>
          </a:bodyPr>
          <a:lstStyle/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Khi xem muôn vật do tay Thiên Chúa sáng tạo chúng ;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của tôi, lòng cảm xúc bao kính sợ .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xem sao trời, tôi nghe muôn tiếng sấm rền nổ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Khắp khắp đó đây, quyền của Chúa ôi vô bờ.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Ðiệp khúc: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Hồn ngợi khen Chúa, Cứu Chúa tôi Ðức Chúa </a:t>
            </a:r>
            <a:r>
              <a:rPr lang="vi-VN" sz="1200" b="1" dirty="0" smtClean="0">
                <a:solidFill>
                  <a:srgbClr val="FF0000"/>
                </a:solidFill>
              </a:rPr>
              <a:t>Trời</a:t>
            </a:r>
            <a:r>
              <a:rPr lang="en-US" sz="12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Lớn </a:t>
            </a:r>
            <a:r>
              <a:rPr lang="vi-VN" sz="1200" b="1" dirty="0" smtClean="0">
                <a:solidFill>
                  <a:srgbClr val="FF0000"/>
                </a:solidFill>
              </a:rPr>
              <a:t>bấy duy Ngài, </a:t>
            </a:r>
            <a:r>
              <a:rPr lang="vi-VN" sz="1200" b="1" dirty="0" smtClean="0">
                <a:solidFill>
                  <a:srgbClr val="FF0000"/>
                </a:solidFill>
              </a:rPr>
              <a:t>quyền </a:t>
            </a:r>
            <a:r>
              <a:rPr lang="vi-VN" sz="1200" b="1" dirty="0" smtClean="0">
                <a:solidFill>
                  <a:srgbClr val="FF0000"/>
                </a:solidFill>
              </a:rPr>
              <a:t>bính thay Ngài </a:t>
            </a:r>
            <a:r>
              <a:rPr lang="en-US" sz="1200" b="1" dirty="0" smtClean="0">
                <a:solidFill>
                  <a:srgbClr val="FF0000"/>
                </a:solidFill>
              </a:rPr>
              <a:t>!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Hồn </a:t>
            </a:r>
            <a:r>
              <a:rPr lang="vi-VN" sz="1200" b="1" dirty="0" smtClean="0">
                <a:solidFill>
                  <a:srgbClr val="FF0000"/>
                </a:solidFill>
              </a:rPr>
              <a:t>ngợi khen Chúa, </a:t>
            </a:r>
            <a:r>
              <a:rPr lang="vi-VN" sz="1200" b="1" dirty="0" smtClean="0">
                <a:solidFill>
                  <a:srgbClr val="FF0000"/>
                </a:solidFill>
              </a:rPr>
              <a:t>Cứu </a:t>
            </a:r>
            <a:r>
              <a:rPr lang="vi-VN" sz="1200" b="1" dirty="0" smtClean="0">
                <a:solidFill>
                  <a:srgbClr val="FF0000"/>
                </a:solidFill>
              </a:rPr>
              <a:t>Chúa tôi Ðức Chúa </a:t>
            </a:r>
            <a:r>
              <a:rPr lang="vi-VN" sz="1200" b="1" dirty="0" smtClean="0">
                <a:solidFill>
                  <a:srgbClr val="FF0000"/>
                </a:solidFill>
              </a:rPr>
              <a:t>Trời</a:t>
            </a:r>
            <a:r>
              <a:rPr lang="en-US" sz="12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Duy </a:t>
            </a:r>
            <a:r>
              <a:rPr lang="vi-VN" sz="1200" b="1" dirty="0" smtClean="0">
                <a:solidFill>
                  <a:srgbClr val="FF0000"/>
                </a:solidFill>
              </a:rPr>
              <a:t>Ngài đại năng, cao cả quyền oai.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Khi tôi lên ngọn non cao trông xuống dưới vực thẳm,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Suối róc rách reo hoà tấu khúc ca êm đềm.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vô sâu rừng, muôn cây chen chúc cỏ mọc xanh,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Ríu rít tiếng chim mừng hót khúc ca thanh bình.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Tâm tôi suy niệm Cha sai Con giáng thế chịu chết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Ðã chẳng tiếc Con, Ngài phó cả cho tôi rồi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Ôi ơn sâu rộng, xưa tôi đâu nghĩ đến dường ấy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chết huyết tuôn vì gánh thế tôi muôn tội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Khi Christ lai hồi vang vang muôn ức tiếng tụng tán, 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Ðến tiếp rước tôi về với Chúa trên Thiên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Ðàng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vui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mừng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khiêm nhu cung kính bái phục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mãi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Ở đó chúc tôn,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lớn bấy ơn tràn </a:t>
            </a:r>
            <a:r>
              <a:rPr lang="vi-V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tuôn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243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Lớn Bấy Duy Ngài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Lớn bấy duy Ngài </dc:title>
  <dc:creator>mary</dc:creator>
  <cp:lastModifiedBy>mary</cp:lastModifiedBy>
  <cp:revision>13</cp:revision>
  <dcterms:created xsi:type="dcterms:W3CDTF">2020-10-24T02:46:54Z</dcterms:created>
  <dcterms:modified xsi:type="dcterms:W3CDTF">2023-01-16T16:32:08Z</dcterms:modified>
</cp:coreProperties>
</file>