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260-013E-4C82-89B2-063B96F166EB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1EA3-70FC-4851-82B9-2995A6C08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260-013E-4C82-89B2-063B96F166EB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1EA3-70FC-4851-82B9-2995A6C08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260-013E-4C82-89B2-063B96F166EB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1EA3-70FC-4851-82B9-2995A6C08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260-013E-4C82-89B2-063B96F166EB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1EA3-70FC-4851-82B9-2995A6C08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260-013E-4C82-89B2-063B96F166EB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1EA3-70FC-4851-82B9-2995A6C08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260-013E-4C82-89B2-063B96F166EB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1EA3-70FC-4851-82B9-2995A6C08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260-013E-4C82-89B2-063B96F166EB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1EA3-70FC-4851-82B9-2995A6C08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260-013E-4C82-89B2-063B96F166EB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1EA3-70FC-4851-82B9-2995A6C08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260-013E-4C82-89B2-063B96F166EB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1EA3-70FC-4851-82B9-2995A6C08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260-013E-4C82-89B2-063B96F166EB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1EA3-70FC-4851-82B9-2995A6C08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1260-013E-4C82-89B2-063B96F166EB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1EA3-70FC-4851-82B9-2995A6C08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D1260-013E-4C82-89B2-063B96F166EB}" type="datetimeFigureOut">
              <a:rPr lang="en-US" smtClean="0"/>
              <a:pPr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71EA3-70FC-4851-82B9-2995A6C082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komaika`i He Nani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400600" cy="57849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Lokomaika`i</a:t>
            </a:r>
            <a:r>
              <a:rPr lang="en-US" b="1" dirty="0"/>
              <a:t> He </a:t>
            </a:r>
            <a:r>
              <a:rPr lang="en-US" b="1" dirty="0" err="1"/>
              <a:t>Nani</a:t>
            </a:r>
            <a:r>
              <a:rPr lang="en-US" b="1" dirty="0"/>
              <a:t> No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692696"/>
            <a:ext cx="6840760" cy="309634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Lokomaika`i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Ho`ola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ia`u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aloha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Lokomaika`i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a`o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au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Lokomaika`i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mihi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Lokomaika`i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ho`omana`o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i`o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maka`u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Lokomaika`i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kokua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palekana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lanakila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popilikia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alaka`i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homelani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Lokomaika`i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pa`a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maika`i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Ku`u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pu`uhonua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81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Lokomaika`i He Nani No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Lokomaika`i He Nani No</dc:title>
  <dc:creator>mary</dc:creator>
  <cp:lastModifiedBy>mary</cp:lastModifiedBy>
  <cp:revision>10</cp:revision>
  <dcterms:created xsi:type="dcterms:W3CDTF">2023-01-06T21:06:27Z</dcterms:created>
  <dcterms:modified xsi:type="dcterms:W3CDTF">2023-01-09T19:59:36Z</dcterms:modified>
</cp:coreProperties>
</file>