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EBD0-C036-4902-ABAE-7BEC1F53FC6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38E4-290D-453C-8300-853787EE3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EBD0-C036-4902-ABAE-7BEC1F53FC6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38E4-290D-453C-8300-853787EE3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EBD0-C036-4902-ABAE-7BEC1F53FC6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38E4-290D-453C-8300-853787EE3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EBD0-C036-4902-ABAE-7BEC1F53FC6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38E4-290D-453C-8300-853787EE3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EBD0-C036-4902-ABAE-7BEC1F53FC6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38E4-290D-453C-8300-853787EE3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EBD0-C036-4902-ABAE-7BEC1F53FC6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38E4-290D-453C-8300-853787EE3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EBD0-C036-4902-ABAE-7BEC1F53FC6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38E4-290D-453C-8300-853787EE3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EBD0-C036-4902-ABAE-7BEC1F53FC6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38E4-290D-453C-8300-853787EE3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EBD0-C036-4902-ABAE-7BEC1F53FC6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38E4-290D-453C-8300-853787EE3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EBD0-C036-4902-ABAE-7BEC1F53FC6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38E4-290D-453C-8300-853787EE3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EBD0-C036-4902-ABAE-7BEC1F53FC6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38E4-290D-453C-8300-853787EE3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DEBD0-C036-4902-ABAE-7BEC1F53FC60}" type="datetimeFigureOut">
              <a:rPr lang="en-US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F38E4-290D-453C-8300-853787EE39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 Biệt Giờ Nên Thánh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332656"/>
            <a:ext cx="590465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Lo </a:t>
            </a:r>
            <a:r>
              <a:rPr lang="en-US" b="1" dirty="0" err="1"/>
              <a:t>Biệt</a:t>
            </a:r>
            <a:r>
              <a:rPr lang="en-US" b="1" dirty="0"/>
              <a:t> </a:t>
            </a:r>
            <a:r>
              <a:rPr lang="en-US" b="1" dirty="0" err="1"/>
              <a:t>Giờ</a:t>
            </a:r>
            <a:r>
              <a:rPr lang="en-US" b="1" dirty="0"/>
              <a:t> </a:t>
            </a:r>
            <a:r>
              <a:rPr lang="en-US" b="1" dirty="0" err="1"/>
              <a:t>Nên</a:t>
            </a:r>
            <a:r>
              <a:rPr lang="en-US" b="1" dirty="0"/>
              <a:t> </a:t>
            </a:r>
            <a:r>
              <a:rPr lang="en-US" b="1" dirty="0" err="1"/>
              <a:t>Thánh</a:t>
            </a:r>
            <a:r>
              <a:rPr lang="en-US" b="1" dirty="0"/>
              <a:t> Ra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340768"/>
            <a:ext cx="6400800" cy="4824536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1.Lo biệt giờ nên thánh ra,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hằng nói chuyện cùng Cha.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Sống với Ngài luôn mỗi giây,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Linh lương nuôi ta đây.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Tương giao thân tình muôn mối,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giúp kẻ góa, già, côi,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Luôn trong mọi sự chớ quên,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kiếm phước ơn từ trên.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2.Lo biệt giờ nên thánh ra,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ngăn sóng đời tràn qua.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Kiếm hết dịp tiện ở riêng,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thông công Cha thiêng liêng.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Chăm xem Giê-xu ta hóa,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giống Chúa đâu nào ngoa.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Trông ta, bạn bè thấy ngay,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giống Giê-xu lạ thay 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3.Lo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biệt giờ nên thánh ra,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nhờ Chúa đưa đường ta.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nên vội đi chiếc đơn,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theo Giê-xu keo sơn.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Đinh ninh vâng lệnh sai phái,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đắc thắng hay sầu cay.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Nối gót Giê-xu bước hoài.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Thánh Linh luôn cầm tay.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4.Lo biệt giờ nên thánh ra,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yên tĩnh linh hồn ta.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 tâm sự, bao lý do,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giao ngay Giê-xu lo.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Đức Thánh Linh dìu ta tới,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suối bác ái nào vơi.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Đây ơn Ngài dầm thấm ta,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xứng lo việc nhà Cha.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207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Lo Biệt Giờ Nên Thánh Ra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Lo Biệt Giờ Nên Thánh Ra  </dc:title>
  <dc:creator>mary</dc:creator>
  <cp:lastModifiedBy>mary</cp:lastModifiedBy>
  <cp:revision>8</cp:revision>
  <dcterms:created xsi:type="dcterms:W3CDTF">2023-01-18T17:38:04Z</dcterms:created>
  <dcterms:modified xsi:type="dcterms:W3CDTF">2023-01-19T15:00:56Z</dcterms:modified>
</cp:coreProperties>
</file>