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2B72-7219-491E-9BE0-97F52DC56692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BE527-1DC9-463C-AED5-BBF21A6BE5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2B72-7219-491E-9BE0-97F52DC56692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BE527-1DC9-463C-AED5-BBF21A6BE5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2B72-7219-491E-9BE0-97F52DC56692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BE527-1DC9-463C-AED5-BBF21A6BE5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2B72-7219-491E-9BE0-97F52DC56692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BE527-1DC9-463C-AED5-BBF21A6BE5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2B72-7219-491E-9BE0-97F52DC56692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BE527-1DC9-463C-AED5-BBF21A6BE5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2B72-7219-491E-9BE0-97F52DC56692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BE527-1DC9-463C-AED5-BBF21A6BE5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2B72-7219-491E-9BE0-97F52DC56692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BE527-1DC9-463C-AED5-BBF21A6BE5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2B72-7219-491E-9BE0-97F52DC56692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BE527-1DC9-463C-AED5-BBF21A6BE5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2B72-7219-491E-9BE0-97F52DC56692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BE527-1DC9-463C-AED5-BBF21A6BE5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2B72-7219-491E-9BE0-97F52DC56692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BE527-1DC9-463C-AED5-BBF21A6BE5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2B72-7219-491E-9BE0-97F52DC56692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BE527-1DC9-463C-AED5-BBF21A6BE5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F2B72-7219-491E-9BE0-97F52DC56692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BE527-1DC9-463C-AED5-BBF21A6BE5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my Lord, to Thee I cry .jpg"/>
          <p:cNvPicPr>
            <a:picLocks noChangeAspect="1"/>
          </p:cNvPicPr>
          <p:nvPr userDrawn="1"/>
        </p:nvPicPr>
        <p:blipFill>
          <a:blip r:embed="rId14" cstate="print">
            <a:lum bright="7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, Senhor, me chego a t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188640"/>
            <a:ext cx="6120680" cy="476672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Jesus, Senhor, me chego a ti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1340768"/>
            <a:ext cx="7560840" cy="5018112"/>
          </a:xfrm>
        </p:spPr>
        <p:txBody>
          <a:bodyPr numCol="2"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Jesus, Senhor, me chego a ti,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Perdão suplico agora a ti,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Oh! Dá-me alívio mesmo aqui,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Aceita um pecador!</a:t>
            </a:r>
          </a:p>
          <a:p>
            <a:pPr algn="l"/>
            <a:endParaRPr lang="pt-BR" sz="18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Eu venho como estou;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Eu venho como estou;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Porque Jesus por mim morreu;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Eu venho como estou.</a:t>
            </a:r>
          </a:p>
          <a:p>
            <a:pPr algn="l"/>
            <a:endParaRPr lang="pt-BR" sz="18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Eu nada posso merecer,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Tu vês-me prestes a morrer,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Oh! Não me deixes perecer,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Aceita um pecador!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Oh</a:t>
            </a:r>
            <a:r>
              <a:rPr lang="pt-BR" sz="1800" b="1" dirty="0" smtClean="0">
                <a:solidFill>
                  <a:schemeClr val="tx1"/>
                </a:solidFill>
              </a:rPr>
              <a:t>! Sem demora, Salvador,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Socorre-me por teu amor,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Pois tu, ó Cristo, és meu Senhor,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Aceita um pecador!</a:t>
            </a:r>
          </a:p>
          <a:p>
            <a:pPr algn="l"/>
            <a:endParaRPr lang="pt-BR" sz="1800" b="1" dirty="0" smtClean="0">
              <a:solidFill>
                <a:schemeClr val="tx1"/>
              </a:solidFill>
            </a:endParaRPr>
          </a:p>
          <a:p>
            <a:pPr algn="l"/>
            <a:endParaRPr lang="pt-BR" sz="18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Nada de bom se acha em mim,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De meus esforços breve há fim;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Se não me aceitas, ai de mim,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Aceita um pecador!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132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Jesus, Senhor, me chego a ti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Aceita a mim, Senhor</dc:title>
  <dc:creator>mary</dc:creator>
  <cp:lastModifiedBy>mary</cp:lastModifiedBy>
  <cp:revision>8</cp:revision>
  <dcterms:created xsi:type="dcterms:W3CDTF">2022-07-05T19:09:38Z</dcterms:created>
  <dcterms:modified xsi:type="dcterms:W3CDTF">2023-01-04T18:38:38Z</dcterms:modified>
</cp:coreProperties>
</file>