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43A-1464-4203-A216-819AE205A79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5E27-4D87-41D5-9490-A984ACE607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43A-1464-4203-A216-819AE205A79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5E27-4D87-41D5-9490-A984ACE607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43A-1464-4203-A216-819AE205A79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5E27-4D87-41D5-9490-A984ACE607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43A-1464-4203-A216-819AE205A79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5E27-4D87-41D5-9490-A984ACE607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43A-1464-4203-A216-819AE205A79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5E27-4D87-41D5-9490-A984ACE607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43A-1464-4203-A216-819AE205A79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5E27-4D87-41D5-9490-A984ACE607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43A-1464-4203-A216-819AE205A79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5E27-4D87-41D5-9490-A984ACE607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43A-1464-4203-A216-819AE205A79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5E27-4D87-41D5-9490-A984ACE607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43A-1464-4203-A216-819AE205A79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5E27-4D87-41D5-9490-A984ACE607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43A-1464-4203-A216-819AE205A79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5E27-4D87-41D5-9490-A984ACE607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43A-1464-4203-A216-819AE205A79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5E27-4D87-41D5-9490-A984ACE607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5E43A-1464-4203-A216-819AE205A79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35E27-4D87-41D5-9490-A984ACE607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k Úžasný Bů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620688"/>
            <a:ext cx="3672408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pl-PL" b="1" dirty="0" smtClean="0"/>
              <a:t>Jak </a:t>
            </a:r>
            <a:r>
              <a:rPr lang="pl-PL" b="1" dirty="0"/>
              <a:t>Úžasný Bůh </a:t>
            </a:r>
            <a:br>
              <a:rPr lang="pl-PL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016" y="1628800"/>
            <a:ext cx="9145016" cy="341632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smtClean="0"/>
              <a:t>V </a:t>
            </a:r>
            <a:r>
              <a:rPr lang="en-US" b="1" dirty="0" err="1" smtClean="0"/>
              <a:t>slávě</a:t>
            </a:r>
            <a:r>
              <a:rPr lang="en-US" b="1" dirty="0" smtClean="0"/>
              <a:t> </a:t>
            </a:r>
            <a:r>
              <a:rPr lang="en-US" b="1" dirty="0" err="1" smtClean="0"/>
              <a:t>nádherný</a:t>
            </a:r>
            <a:r>
              <a:rPr lang="en-US" b="1" dirty="0" smtClean="0"/>
              <a:t>, </a:t>
            </a:r>
            <a:r>
              <a:rPr lang="en-US" b="1" dirty="0" err="1" smtClean="0"/>
              <a:t>Král</a:t>
            </a:r>
            <a:r>
              <a:rPr lang="en-US" b="1" dirty="0" smtClean="0"/>
              <a:t> je </a:t>
            </a:r>
            <a:r>
              <a:rPr lang="en-US" b="1" dirty="0" err="1" smtClean="0"/>
              <a:t>důstojný</a:t>
            </a:r>
            <a:r>
              <a:rPr lang="en-US" b="1" dirty="0" smtClean="0"/>
              <a:t>,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b="1" dirty="0" err="1" smtClean="0"/>
              <a:t>ť</a:t>
            </a:r>
            <a:r>
              <a:rPr lang="en-US" b="1" dirty="0" smtClean="0"/>
              <a:t> </a:t>
            </a:r>
            <a:r>
              <a:rPr lang="en-US" b="1" dirty="0" err="1" smtClean="0"/>
              <a:t>jásá</a:t>
            </a:r>
            <a:r>
              <a:rPr lang="en-US" b="1" dirty="0" smtClean="0"/>
              <a:t> </a:t>
            </a:r>
            <a:r>
              <a:rPr lang="en-US" b="1" dirty="0" err="1" smtClean="0"/>
              <a:t>celá</a:t>
            </a:r>
            <a:r>
              <a:rPr lang="en-US" b="1" dirty="0" smtClean="0"/>
              <a:t> </a:t>
            </a:r>
            <a:r>
              <a:rPr lang="en-US" b="1" dirty="0" err="1" smtClean="0"/>
              <a:t>zem</a:t>
            </a:r>
            <a:r>
              <a:rPr lang="en-US" b="1" dirty="0" smtClean="0"/>
              <a:t>, </a:t>
            </a:r>
            <a:r>
              <a:rPr lang="en-US" b="1" dirty="0" err="1" smtClean="0"/>
              <a:t>jásá</a:t>
            </a:r>
            <a:r>
              <a:rPr lang="en-US" b="1" dirty="0" smtClean="0"/>
              <a:t> </a:t>
            </a:r>
            <a:r>
              <a:rPr lang="en-US" b="1" dirty="0" err="1" smtClean="0"/>
              <a:t>celá</a:t>
            </a:r>
            <a:r>
              <a:rPr lang="en-US" b="1" dirty="0" smtClean="0"/>
              <a:t> </a:t>
            </a:r>
            <a:r>
              <a:rPr lang="en-US" b="1" dirty="0" err="1" smtClean="0"/>
              <a:t>zem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V </a:t>
            </a:r>
            <a:r>
              <a:rPr lang="en-US" b="1" dirty="0" err="1" smtClean="0"/>
              <a:t>záři</a:t>
            </a:r>
            <a:r>
              <a:rPr lang="en-US" b="1" dirty="0" smtClean="0"/>
              <a:t> </a:t>
            </a:r>
            <a:r>
              <a:rPr lang="en-US" b="1" dirty="0" err="1" smtClean="0"/>
              <a:t>přebývá</a:t>
            </a:r>
            <a:r>
              <a:rPr lang="en-US" b="1" dirty="0" smtClean="0"/>
              <a:t>, </a:t>
            </a:r>
            <a:r>
              <a:rPr lang="en-US" b="1" dirty="0" err="1" smtClean="0"/>
              <a:t>tma</a:t>
            </a:r>
            <a:r>
              <a:rPr lang="en-US" b="1" dirty="0" smtClean="0"/>
              <a:t> se </a:t>
            </a:r>
            <a:r>
              <a:rPr lang="en-US" b="1" dirty="0" err="1" smtClean="0"/>
              <a:t>ukrývá</a:t>
            </a:r>
            <a:endParaRPr lang="en-US" b="1" dirty="0" smtClean="0"/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b="1" dirty="0" smtClean="0"/>
              <a:t> </a:t>
            </a:r>
            <a:r>
              <a:rPr lang="en-US" b="1" dirty="0" err="1" smtClean="0"/>
              <a:t>noc</a:t>
            </a:r>
            <a:r>
              <a:rPr lang="en-US" b="1" dirty="0" smtClean="0"/>
              <a:t> </a:t>
            </a:r>
            <a:r>
              <a:rPr lang="en-US" b="1" dirty="0" err="1" smtClean="0"/>
              <a:t>mění</a:t>
            </a:r>
            <a:r>
              <a:rPr lang="en-US" b="1" dirty="0" smtClean="0"/>
              <a:t> se v den, </a:t>
            </a:r>
            <a:r>
              <a:rPr lang="en-US" b="1" dirty="0" err="1" smtClean="0"/>
              <a:t>noc</a:t>
            </a:r>
            <a:r>
              <a:rPr lang="en-US" b="1" dirty="0" smtClean="0"/>
              <a:t> </a:t>
            </a:r>
            <a:r>
              <a:rPr lang="en-US" b="1" dirty="0" err="1" smtClean="0"/>
              <a:t>mění</a:t>
            </a:r>
            <a:r>
              <a:rPr lang="en-US" b="1" dirty="0" smtClean="0"/>
              <a:t> se v den.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Chorus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Jak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úžasný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Bůh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zpívej</a:t>
            </a:r>
            <a:r>
              <a:rPr lang="en-US" b="1" dirty="0" smtClean="0">
                <a:solidFill>
                  <a:srgbClr val="FF0000"/>
                </a:solidFill>
              </a:rPr>
              <a:t> se </a:t>
            </a:r>
            <a:r>
              <a:rPr lang="en-US" b="1" dirty="0" err="1" smtClean="0">
                <a:solidFill>
                  <a:srgbClr val="FF0000"/>
                </a:solidFill>
              </a:rPr>
              <a:t>mnou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úžasný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Bůh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ať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každý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ví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jak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úžasný</a:t>
            </a:r>
            <a:r>
              <a:rPr lang="en-US" b="1" dirty="0" smtClean="0">
                <a:solidFill>
                  <a:srgbClr val="FF0000"/>
                </a:solidFill>
              </a:rPr>
              <a:t> je </a:t>
            </a:r>
            <a:r>
              <a:rPr lang="en-US" b="1" dirty="0" err="1" smtClean="0">
                <a:solidFill>
                  <a:srgbClr val="FF0000"/>
                </a:solidFill>
              </a:rPr>
              <a:t>náš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Bůh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err="1" smtClean="0"/>
              <a:t>Král</a:t>
            </a:r>
            <a:r>
              <a:rPr lang="en-US" b="1" dirty="0" smtClean="0"/>
              <a:t> je </a:t>
            </a:r>
            <a:r>
              <a:rPr lang="en-US" b="1" dirty="0" err="1" smtClean="0"/>
              <a:t>odvěký</a:t>
            </a:r>
            <a:r>
              <a:rPr lang="en-US" b="1" dirty="0" smtClean="0"/>
              <a:t>, </a:t>
            </a:r>
            <a:r>
              <a:rPr lang="en-US" b="1" dirty="0" err="1" smtClean="0"/>
              <a:t>čas</a:t>
            </a:r>
            <a:r>
              <a:rPr lang="en-US" b="1" dirty="0" smtClean="0"/>
              <a:t> mu </a:t>
            </a:r>
            <a:r>
              <a:rPr lang="en-US" b="1" dirty="0" err="1" smtClean="0"/>
              <a:t>náleží</a:t>
            </a:r>
            <a:r>
              <a:rPr lang="en-US" b="1" dirty="0" smtClean="0"/>
              <a:t>,</a:t>
            </a: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  <a:r>
              <a:rPr lang="en-US" b="1" dirty="0" smtClean="0"/>
              <a:t>e </a:t>
            </a:r>
            <a:r>
              <a:rPr lang="en-US" b="1" dirty="0" err="1" smtClean="0"/>
              <a:t>počátek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cíl</a:t>
            </a:r>
            <a:r>
              <a:rPr lang="en-US" b="1" dirty="0" smtClean="0"/>
              <a:t>, </a:t>
            </a:r>
            <a:r>
              <a:rPr lang="en-US" b="1" dirty="0" err="1" smtClean="0"/>
              <a:t>počátek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cíl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Ve</a:t>
            </a:r>
            <a:r>
              <a:rPr lang="en-US" b="1" dirty="0" smtClean="0"/>
              <a:t> </a:t>
            </a:r>
            <a:r>
              <a:rPr lang="en-US" b="1" dirty="0" err="1" smtClean="0"/>
              <a:t>třech</a:t>
            </a:r>
            <a:r>
              <a:rPr lang="en-US" b="1" dirty="0" smtClean="0"/>
              <a:t> </a:t>
            </a:r>
            <a:r>
              <a:rPr lang="en-US" b="1" dirty="0" err="1" smtClean="0"/>
              <a:t>svatý</a:t>
            </a:r>
            <a:r>
              <a:rPr lang="en-US" b="1" dirty="0" smtClean="0"/>
              <a:t> </a:t>
            </a:r>
            <a:r>
              <a:rPr lang="en-US" b="1" dirty="0" err="1" smtClean="0"/>
              <a:t>Bůh</a:t>
            </a:r>
            <a:r>
              <a:rPr lang="en-US" b="1" dirty="0" smtClean="0"/>
              <a:t>, </a:t>
            </a:r>
            <a:r>
              <a:rPr lang="en-US" b="1" dirty="0" err="1" smtClean="0"/>
              <a:t>Otec</a:t>
            </a:r>
            <a:r>
              <a:rPr lang="en-US" b="1" dirty="0" smtClean="0"/>
              <a:t>, </a:t>
            </a:r>
            <a:r>
              <a:rPr lang="en-US" b="1" dirty="0" err="1" smtClean="0"/>
              <a:t>Syn</a:t>
            </a:r>
            <a:r>
              <a:rPr lang="en-US" b="1" dirty="0" smtClean="0"/>
              <a:t> a </a:t>
            </a:r>
            <a:r>
              <a:rPr lang="en-US" b="1" dirty="0" err="1" smtClean="0"/>
              <a:t>Duch</a:t>
            </a:r>
            <a:r>
              <a:rPr lang="en-US" b="1" dirty="0" smtClean="0"/>
              <a:t>,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en-US" b="1" dirty="0" err="1" smtClean="0"/>
              <a:t>le</a:t>
            </a:r>
            <a:r>
              <a:rPr lang="en-US" b="1" dirty="0" smtClean="0"/>
              <a:t>, </a:t>
            </a:r>
            <a:r>
              <a:rPr lang="en-US" b="1" dirty="0" err="1" smtClean="0"/>
              <a:t>beránek</a:t>
            </a:r>
            <a:r>
              <a:rPr lang="en-US" b="1" dirty="0" smtClean="0"/>
              <a:t> je </a:t>
            </a:r>
            <a:r>
              <a:rPr lang="en-US" b="1" dirty="0" err="1" smtClean="0"/>
              <a:t>Král</a:t>
            </a:r>
            <a:r>
              <a:rPr lang="en-US" b="1" dirty="0" smtClean="0"/>
              <a:t>, Lev z Judy, </a:t>
            </a:r>
            <a:r>
              <a:rPr lang="en-US" b="1" dirty="0" err="1" smtClean="0"/>
              <a:t>mocný</a:t>
            </a:r>
            <a:r>
              <a:rPr lang="en-US" b="1" dirty="0" smtClean="0"/>
              <a:t> </a:t>
            </a:r>
            <a:r>
              <a:rPr lang="en-US" b="1" dirty="0" err="1" smtClean="0"/>
              <a:t>Pán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/>
              <a:t>Brigde</a:t>
            </a:r>
            <a:endParaRPr lang="en-US" b="1" dirty="0" smtClean="0"/>
          </a:p>
          <a:p>
            <a:r>
              <a:rPr lang="en-US" b="1" dirty="0" err="1" smtClean="0"/>
              <a:t>Nad</a:t>
            </a:r>
            <a:r>
              <a:rPr lang="en-US" b="1" dirty="0" smtClean="0"/>
              <a:t> </a:t>
            </a:r>
            <a:r>
              <a:rPr lang="en-US" b="1" dirty="0" err="1" smtClean="0"/>
              <a:t>jmény</a:t>
            </a:r>
            <a:r>
              <a:rPr lang="en-US" b="1" dirty="0" smtClean="0"/>
              <a:t> </a:t>
            </a:r>
            <a:r>
              <a:rPr lang="en-US" b="1" dirty="0" err="1" smtClean="0"/>
              <a:t>jméno</a:t>
            </a:r>
            <a:r>
              <a:rPr lang="en-US" b="1" dirty="0" smtClean="0"/>
              <a:t> </a:t>
            </a:r>
            <a:r>
              <a:rPr lang="en-US" b="1" dirty="0" err="1" smtClean="0"/>
              <a:t>zní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hodné</a:t>
            </a:r>
            <a:r>
              <a:rPr lang="en-US" b="1" dirty="0" smtClean="0"/>
              <a:t> </a:t>
            </a:r>
            <a:r>
              <a:rPr lang="en-US" b="1" dirty="0" err="1" smtClean="0"/>
              <a:t>chválení</a:t>
            </a:r>
            <a:endParaRPr lang="en-US" b="1" dirty="0" smtClean="0"/>
          </a:p>
          <a:p>
            <a:r>
              <a:rPr lang="en-US" b="1" dirty="0" smtClean="0"/>
              <a:t>v </a:t>
            </a:r>
            <a:r>
              <a:rPr lang="en-US" b="1" dirty="0" err="1" smtClean="0"/>
              <a:t>mém</a:t>
            </a:r>
            <a:r>
              <a:rPr lang="en-US" b="1" dirty="0" smtClean="0"/>
              <a:t> </a:t>
            </a:r>
            <a:r>
              <a:rPr lang="en-US" b="1" dirty="0" err="1" smtClean="0"/>
              <a:t>srdci</a:t>
            </a:r>
            <a:r>
              <a:rPr lang="en-US" b="1" dirty="0" smtClean="0"/>
              <a:t> </a:t>
            </a:r>
            <a:r>
              <a:rPr lang="en-US" b="1" dirty="0" err="1" smtClean="0"/>
              <a:t>zní</a:t>
            </a:r>
            <a:r>
              <a:rPr lang="en-US" b="1" dirty="0" smtClean="0"/>
              <a:t>:</a:t>
            </a:r>
          </a:p>
          <a:p>
            <a:r>
              <a:rPr lang="en-US" b="1" dirty="0" err="1" smtClean="0"/>
              <a:t>jak</a:t>
            </a:r>
            <a:r>
              <a:rPr lang="en-US" b="1" dirty="0" smtClean="0"/>
              <a:t> </a:t>
            </a:r>
            <a:r>
              <a:rPr lang="en-US" b="1" dirty="0" err="1" smtClean="0"/>
              <a:t>úžasný</a:t>
            </a:r>
            <a:r>
              <a:rPr lang="en-US" b="1" dirty="0" smtClean="0"/>
              <a:t> </a:t>
            </a:r>
            <a:r>
              <a:rPr lang="en-US" b="1" dirty="0" err="1" smtClean="0"/>
              <a:t>Bůh</a:t>
            </a:r>
            <a:r>
              <a:rPr lang="en-US" b="1" dirty="0" smtClean="0"/>
              <a:t>.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117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Jak Úžasný Bůh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Jak Úžasný Bůh  </dc:title>
  <dc:creator>mary</dc:creator>
  <cp:lastModifiedBy>mary</cp:lastModifiedBy>
  <cp:revision>8</cp:revision>
  <dcterms:created xsi:type="dcterms:W3CDTF">2023-01-13T15:25:55Z</dcterms:created>
  <dcterms:modified xsi:type="dcterms:W3CDTF">2023-01-13T18:10:27Z</dcterms:modified>
</cp:coreProperties>
</file>