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E6184-58BF-4B00-B071-3CA1D7ECC126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8D708-50DC-4EDD-B3E7-CD24FA3AF2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사랑해요 목소리 높여2 .jpg"/>
          <p:cNvPicPr>
            <a:picLocks noChangeAspect="1"/>
          </p:cNvPicPr>
          <p:nvPr userDrawn="1"/>
        </p:nvPicPr>
        <p:blipFill>
          <a:blip r:embed="rId14" cstate="print">
            <a:lum bright="2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 kocham Cię Panie, wznoszę gł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1"/>
            <a:ext cx="7488832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Ja </a:t>
            </a:r>
            <a:r>
              <a:rPr lang="pl-PL" b="1" dirty="0"/>
              <a:t>kocham Cię Panie, wznoszę głos</a:t>
            </a:r>
            <a:br>
              <a:rPr lang="pl-P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4536504" cy="1584176"/>
          </a:xfrm>
        </p:spPr>
        <p:txBody>
          <a:bodyPr>
            <a:normAutofit/>
          </a:bodyPr>
          <a:lstStyle/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Ja kocham Cię Panie wznoszę głos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Uwielbiam Cię z całej duszy mej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Rozraduj się dźwiękiem modlitw mych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Pragnę miłą pieśnią być w uszach </a:t>
            </a:r>
            <a:r>
              <a:rPr lang="pl-PL" sz="2000" b="1" dirty="0" smtClean="0">
                <a:solidFill>
                  <a:schemeClr val="tx1"/>
                </a:solidFill>
              </a:rPr>
              <a:t>Twych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Ja kocham Cię Panie, wznoszę głos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Ja kocham Cię Panie, wznoszę głos </dc:title>
  <dc:creator>mary</dc:creator>
  <cp:lastModifiedBy>mary</cp:lastModifiedBy>
  <cp:revision>4</cp:revision>
  <dcterms:created xsi:type="dcterms:W3CDTF">2023-01-26T16:31:32Z</dcterms:created>
  <dcterms:modified xsi:type="dcterms:W3CDTF">2023-01-27T14:46:21Z</dcterms:modified>
</cp:coreProperties>
</file>