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737EF-EFD4-43C3-966C-DE7BC8EC47CA}" type="datetimeFigureOut">
              <a:rPr lang="en-US" smtClean="0"/>
              <a:pPr/>
              <a:t>1/26/2023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0DFAD-D701-4298-8816-16A3E009E0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사랑해요 목소리 높여2 .jpg"/>
          <p:cNvPicPr>
            <a:picLocks noChangeAspect="1"/>
          </p:cNvPicPr>
          <p:nvPr userDrawn="1"/>
        </p:nvPicPr>
        <p:blipFill>
          <a:blip r:embed="rId14" cstate="print">
            <a:lum bright="2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ch lieb Dich Herr, keiner ist wie D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404664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Ich </a:t>
            </a:r>
            <a:r>
              <a:rPr lang="de-DE" b="1" dirty="0"/>
              <a:t>lieb Dich Herr, keiner ist wie Du</a:t>
            </a:r>
            <a:br>
              <a:rPr lang="de-D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5904656" cy="1512168"/>
          </a:xfrm>
        </p:spPr>
        <p:txBody>
          <a:bodyPr>
            <a:normAutofit lnSpcReduction="10000"/>
          </a:bodyPr>
          <a:lstStyle/>
          <a:p>
            <a:pPr algn="l"/>
            <a:r>
              <a:rPr lang="de-DE" sz="2400" b="1" dirty="0">
                <a:solidFill>
                  <a:schemeClr val="tx1"/>
                </a:solidFill>
              </a:rPr>
              <a:t>Ich lieb dich, Herr, keiner ist wie du,</a:t>
            </a:r>
            <a:r>
              <a:rPr lang="de-DE" sz="2400" b="1" dirty="0" smtClean="0">
                <a:solidFill>
                  <a:schemeClr val="tx1"/>
                </a:solidFill>
              </a:rPr>
              <a:t/>
            </a:r>
            <a:br>
              <a:rPr lang="de-DE" sz="2400" b="1" dirty="0" smtClean="0">
                <a:solidFill>
                  <a:schemeClr val="tx1"/>
                </a:solidFill>
              </a:rPr>
            </a:br>
            <a:r>
              <a:rPr lang="de-DE" sz="2400" b="1" dirty="0" smtClean="0">
                <a:solidFill>
                  <a:schemeClr val="tx1"/>
                </a:solidFill>
              </a:rPr>
              <a:t>Anbetend </a:t>
            </a:r>
            <a:r>
              <a:rPr lang="de-DE" sz="2400" b="1" dirty="0">
                <a:solidFill>
                  <a:schemeClr val="tx1"/>
                </a:solidFill>
              </a:rPr>
              <a:t>neigt sich mein Herz dir zu.</a:t>
            </a:r>
            <a:r>
              <a:rPr lang="de-DE" sz="2400" b="1" dirty="0" smtClean="0">
                <a:solidFill>
                  <a:schemeClr val="tx1"/>
                </a:solidFill>
              </a:rPr>
              <a:t/>
            </a:r>
            <a:br>
              <a:rPr lang="de-DE" sz="2400" b="1" dirty="0" smtClean="0">
                <a:solidFill>
                  <a:schemeClr val="tx1"/>
                </a:solidFill>
              </a:rPr>
            </a:br>
            <a:r>
              <a:rPr lang="de-DE" sz="2400" b="1" dirty="0">
                <a:solidFill>
                  <a:schemeClr val="tx1"/>
                </a:solidFill>
              </a:rPr>
              <a:t>Mein König Gott, nimm dies Lied von mir!</a:t>
            </a:r>
            <a:r>
              <a:rPr lang="de-DE" sz="2400" b="1" dirty="0" smtClean="0">
                <a:solidFill>
                  <a:schemeClr val="tx1"/>
                </a:solidFill>
              </a:rPr>
              <a:t/>
            </a:r>
            <a:br>
              <a:rPr lang="de-DE" sz="2400" b="1" dirty="0" smtClean="0">
                <a:solidFill>
                  <a:schemeClr val="tx1"/>
                </a:solidFill>
              </a:rPr>
            </a:br>
            <a:r>
              <a:rPr lang="de-DE" sz="2400" b="1" dirty="0">
                <a:solidFill>
                  <a:schemeClr val="tx1"/>
                </a:solidFill>
              </a:rPr>
              <a:t>Lass mich, Herr, ein Wohlklang sein vor Dir</a:t>
            </a:r>
            <a:r>
              <a:rPr lang="de-DE" sz="2400" b="1" dirty="0" smtClean="0">
                <a:solidFill>
                  <a:schemeClr val="tx1"/>
                </a:solidFill>
              </a:rPr>
              <a:t>!</a:t>
            </a:r>
            <a:endParaRPr lang="de-DE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Ich lieb Dich Herr, keiner ist wie Du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Ich lieb Dich Herr, keiner ist wie Du </dc:title>
  <dc:creator>mary</dc:creator>
  <cp:lastModifiedBy>mary</cp:lastModifiedBy>
  <cp:revision>5</cp:revision>
  <dcterms:created xsi:type="dcterms:W3CDTF">2023-01-26T17:31:09Z</dcterms:created>
  <dcterms:modified xsi:type="dcterms:W3CDTF">2023-01-26T23:09:01Z</dcterms:modified>
</cp:coreProperties>
</file>