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F02A-6D9A-4698-83C8-EA99B8896DF7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C955-6418-4003-99C2-3A9E1F37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F02A-6D9A-4698-83C8-EA99B8896DF7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C955-6418-4003-99C2-3A9E1F37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F02A-6D9A-4698-83C8-EA99B8896DF7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C955-6418-4003-99C2-3A9E1F37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F02A-6D9A-4698-83C8-EA99B8896DF7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C955-6418-4003-99C2-3A9E1F37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F02A-6D9A-4698-83C8-EA99B8896DF7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C955-6418-4003-99C2-3A9E1F37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F02A-6D9A-4698-83C8-EA99B8896DF7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C955-6418-4003-99C2-3A9E1F37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F02A-6D9A-4698-83C8-EA99B8896DF7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C955-6418-4003-99C2-3A9E1F37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F02A-6D9A-4698-83C8-EA99B8896DF7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C955-6418-4003-99C2-3A9E1F37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F02A-6D9A-4698-83C8-EA99B8896DF7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C955-6418-4003-99C2-3A9E1F37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F02A-6D9A-4698-83C8-EA99B8896DF7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C955-6418-4003-99C2-3A9E1F37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F02A-6D9A-4698-83C8-EA99B8896DF7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C955-6418-4003-99C2-3A9E1F37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1F02A-6D9A-4698-83C8-EA99B8896DF7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5C955-6418-4003-99C2-3A9E1F37F5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rad přepevný jest Pán Bůh ná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"/>
            <a:ext cx="6912768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Hrad</a:t>
            </a:r>
            <a:r>
              <a:rPr lang="en-US" b="1" dirty="0" smtClean="0"/>
              <a:t> </a:t>
            </a:r>
            <a:r>
              <a:rPr lang="en-US" b="1" dirty="0" err="1" smtClean="0"/>
              <a:t>přepevný</a:t>
            </a:r>
            <a:r>
              <a:rPr lang="en-US" b="1" dirty="0" smtClean="0"/>
              <a:t> jest </a:t>
            </a:r>
            <a:r>
              <a:rPr lang="en-US" b="1" dirty="0" err="1" smtClean="0"/>
              <a:t>Pán</a:t>
            </a:r>
            <a:r>
              <a:rPr lang="en-US" b="1" dirty="0" smtClean="0"/>
              <a:t> </a:t>
            </a:r>
            <a:r>
              <a:rPr lang="en-US" b="1" dirty="0" err="1" smtClean="0"/>
              <a:t>Bůh</a:t>
            </a:r>
            <a:r>
              <a:rPr lang="en-US" b="1" dirty="0" smtClean="0"/>
              <a:t> </a:t>
            </a:r>
            <a:r>
              <a:rPr lang="en-US" b="1" dirty="0" err="1" smtClean="0"/>
              <a:t>náš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548680"/>
            <a:ext cx="5904656" cy="48020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prepevný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zbroj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výborná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každej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núdze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vytrhne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zachvátila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nepriateľ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zničiť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veľká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klam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strašná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zbraň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rovného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naša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ľudská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nezachráni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Hospodina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štít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každom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bojovaní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Pýtaš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zachránil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iného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napokon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zvíťazí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Hoc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diablov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plný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chcejúcich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pohltiť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nemusíme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strachom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chvieť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všetci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ustúpiť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Knieža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trúfa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neuškodí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odsúdil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slovíčko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porazí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Slovom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Božím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neotrasú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úspech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neprislúcha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každého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svojho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Ducha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Môžu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zničiť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všetok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rod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majetok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vziať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česť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hrdlo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poklad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v tom;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zostanú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185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Hrad přepevný jest Pán Bůh náš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Hrad přepevný jest Pán Bůh náš</dc:title>
  <dc:creator>mary</dc:creator>
  <cp:lastModifiedBy>mary</cp:lastModifiedBy>
  <cp:revision>7</cp:revision>
  <dcterms:created xsi:type="dcterms:W3CDTF">2023-01-04T19:29:34Z</dcterms:created>
  <dcterms:modified xsi:type="dcterms:W3CDTF">2023-01-11T00:47:08Z</dcterms:modified>
</cp:coreProperties>
</file>