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2F64-E603-413D-8CE2-9C81D370F0E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4E55-17E5-4B72-97CD-B76D91731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2F64-E603-413D-8CE2-9C81D370F0E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4E55-17E5-4B72-97CD-B76D91731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2F64-E603-413D-8CE2-9C81D370F0E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4E55-17E5-4B72-97CD-B76D91731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2F64-E603-413D-8CE2-9C81D370F0E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4E55-17E5-4B72-97CD-B76D91731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2F64-E603-413D-8CE2-9C81D370F0E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4E55-17E5-4B72-97CD-B76D91731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2F64-E603-413D-8CE2-9C81D370F0E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4E55-17E5-4B72-97CD-B76D91731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2F64-E603-413D-8CE2-9C81D370F0E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4E55-17E5-4B72-97CD-B76D91731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2F64-E603-413D-8CE2-9C81D370F0E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4E55-17E5-4B72-97CD-B76D91731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2F64-E603-413D-8CE2-9C81D370F0E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4E55-17E5-4B72-97CD-B76D91731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2F64-E603-413D-8CE2-9C81D370F0E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4E55-17E5-4B72-97CD-B76D91731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2F64-E603-413D-8CE2-9C81D370F0E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4E55-17E5-4B72-97CD-B76D91731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22F64-E603-413D-8CE2-9C81D370F0E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54E55-17E5-4B72-97CD-B76D917319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ng Itzaw Ning, Top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188641"/>
            <a:ext cx="5143536" cy="45427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Hong </a:t>
            </a:r>
            <a:r>
              <a:rPr lang="en-US" b="1" dirty="0" err="1" smtClean="0">
                <a:solidFill>
                  <a:schemeClr val="bg1"/>
                </a:solidFill>
              </a:rPr>
              <a:t>Itzaw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Ning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Topa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928670"/>
            <a:ext cx="4572032" cy="449581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Hong it </a:t>
            </a:r>
            <a:r>
              <a:rPr lang="en-US" sz="1600" b="1" dirty="0" err="1" smtClean="0">
                <a:solidFill>
                  <a:schemeClr val="bg1"/>
                </a:solidFill>
              </a:rPr>
              <a:t>zaw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Topa</a:t>
            </a:r>
            <a:r>
              <a:rPr lang="en-US" sz="1600" b="1" dirty="0" smtClean="0">
                <a:solidFill>
                  <a:schemeClr val="bg1"/>
                </a:solidFill>
              </a:rPr>
              <a:t>, Hong it </a:t>
            </a:r>
            <a:r>
              <a:rPr lang="en-US" sz="1600" b="1" dirty="0" err="1" smtClean="0">
                <a:solidFill>
                  <a:schemeClr val="bg1"/>
                </a:solidFill>
              </a:rPr>
              <a:t>zaw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ning</a:t>
            </a:r>
            <a:r>
              <a:rPr lang="en-US" sz="1600" b="1" dirty="0" smtClean="0">
                <a:solidFill>
                  <a:schemeClr val="bg1"/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Khuk</a:t>
            </a:r>
            <a:r>
              <a:rPr lang="en-US" sz="1600" b="1" dirty="0" smtClean="0">
                <a:solidFill>
                  <a:schemeClr val="bg1"/>
                </a:solidFill>
              </a:rPr>
              <a:t> din’ a </a:t>
            </a:r>
            <a:r>
              <a:rPr lang="en-US" sz="1600" b="1" dirty="0" err="1" smtClean="0">
                <a:solidFill>
                  <a:schemeClr val="bg1"/>
                </a:solidFill>
              </a:rPr>
              <a:t>kong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thumna</a:t>
            </a:r>
            <a:r>
              <a:rPr lang="en-US" sz="1600" b="1" dirty="0" smtClean="0">
                <a:solidFill>
                  <a:schemeClr val="bg1"/>
                </a:solidFill>
              </a:rPr>
              <a:t>, Nang </a:t>
            </a:r>
            <a:r>
              <a:rPr lang="en-US" sz="1600" b="1" dirty="0" err="1" smtClean="0">
                <a:solidFill>
                  <a:schemeClr val="bg1"/>
                </a:solidFill>
              </a:rPr>
              <a:t>hong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ngai</a:t>
            </a:r>
            <a:r>
              <a:rPr lang="en-US" sz="1600" b="1" dirty="0" smtClean="0">
                <a:solidFill>
                  <a:schemeClr val="bg1"/>
                </a:solidFill>
              </a:rPr>
              <a:t> ding.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Ki</a:t>
            </a:r>
            <a:r>
              <a:rPr lang="en-US" sz="1600" b="1" dirty="0" smtClean="0">
                <a:solidFill>
                  <a:schemeClr val="bg1"/>
                </a:solidFill>
              </a:rPr>
              <a:t> bang hi </a:t>
            </a:r>
            <a:r>
              <a:rPr lang="en-US" sz="1600" b="1" dirty="0" err="1" smtClean="0">
                <a:solidFill>
                  <a:schemeClr val="bg1"/>
                </a:solidFill>
              </a:rPr>
              <a:t>kong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thumna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Khazih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hong</a:t>
            </a:r>
            <a:r>
              <a:rPr lang="en-US" sz="1600" b="1" dirty="0" smtClean="0">
                <a:solidFill>
                  <a:schemeClr val="bg1"/>
                </a:solidFill>
              </a:rPr>
              <a:t> it </a:t>
            </a:r>
            <a:r>
              <a:rPr lang="en-US" sz="1600" b="1" dirty="0" err="1" smtClean="0">
                <a:solidFill>
                  <a:schemeClr val="bg1"/>
                </a:solidFill>
              </a:rPr>
              <a:t>zaw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ning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Hong it </a:t>
            </a:r>
            <a:r>
              <a:rPr lang="en-US" sz="1600" b="1" dirty="0" err="1" smtClean="0">
                <a:solidFill>
                  <a:schemeClr val="bg1"/>
                </a:solidFill>
              </a:rPr>
              <a:t>zaw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ning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hong</a:t>
            </a:r>
            <a:r>
              <a:rPr lang="en-US" sz="1600" b="1" dirty="0" smtClean="0">
                <a:solidFill>
                  <a:schemeClr val="bg1"/>
                </a:solidFill>
              </a:rPr>
              <a:t> it </a:t>
            </a:r>
            <a:r>
              <a:rPr lang="en-US" sz="1600" b="1" dirty="0" err="1" smtClean="0">
                <a:solidFill>
                  <a:schemeClr val="bg1"/>
                </a:solidFill>
              </a:rPr>
              <a:t>zaw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ning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Ni dang </a:t>
            </a:r>
            <a:r>
              <a:rPr lang="en-US" sz="1600" b="1" dirty="0" err="1" smtClean="0">
                <a:solidFill>
                  <a:schemeClr val="bg1"/>
                </a:solidFill>
              </a:rPr>
              <a:t>leitung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nopna</a:t>
            </a:r>
            <a:r>
              <a:rPr lang="en-US" sz="1600" b="1" dirty="0" smtClean="0">
                <a:solidFill>
                  <a:schemeClr val="bg1"/>
                </a:solidFill>
              </a:rPr>
              <a:t> ka </a:t>
            </a:r>
            <a:r>
              <a:rPr lang="en-US" sz="1600" b="1" dirty="0" err="1" smtClean="0">
                <a:solidFill>
                  <a:schemeClr val="bg1"/>
                </a:solidFill>
              </a:rPr>
              <a:t>lunggulh</a:t>
            </a:r>
            <a:r>
              <a:rPr lang="en-US" sz="1600" b="1" dirty="0" smtClean="0">
                <a:solidFill>
                  <a:schemeClr val="bg1"/>
                </a:solidFill>
              </a:rPr>
              <a:t> pen,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Tu</a:t>
            </a:r>
            <a:r>
              <a:rPr lang="en-US" sz="1600" b="1" dirty="0" smtClean="0">
                <a:solidFill>
                  <a:schemeClr val="bg1"/>
                </a:solidFill>
              </a:rPr>
              <a:t>-in </a:t>
            </a:r>
            <a:r>
              <a:rPr lang="en-US" sz="1600" b="1" dirty="0" err="1" smtClean="0">
                <a:solidFill>
                  <a:schemeClr val="bg1"/>
                </a:solidFill>
              </a:rPr>
              <a:t>kong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deih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nangmah</a:t>
            </a:r>
            <a:r>
              <a:rPr lang="en-US" sz="1600" b="1" dirty="0" smtClean="0">
                <a:solidFill>
                  <a:schemeClr val="bg1"/>
                </a:solidFill>
              </a:rPr>
              <a:t>, a </a:t>
            </a:r>
            <a:r>
              <a:rPr lang="en-US" sz="1600" b="1" dirty="0" err="1" smtClean="0">
                <a:solidFill>
                  <a:schemeClr val="bg1"/>
                </a:solidFill>
              </a:rPr>
              <a:t>hoih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pha</a:t>
            </a:r>
            <a:r>
              <a:rPr lang="en-US" sz="1600" b="1" dirty="0" smtClean="0">
                <a:solidFill>
                  <a:schemeClr val="bg1"/>
                </a:solidFill>
              </a:rPr>
              <a:t> pen,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Tu</a:t>
            </a:r>
            <a:r>
              <a:rPr lang="en-US" sz="1600" b="1" dirty="0" smtClean="0">
                <a:solidFill>
                  <a:schemeClr val="bg1"/>
                </a:solidFill>
              </a:rPr>
              <a:t>-in </a:t>
            </a:r>
            <a:r>
              <a:rPr lang="en-US" sz="1600" b="1" dirty="0" err="1" smtClean="0">
                <a:solidFill>
                  <a:schemeClr val="bg1"/>
                </a:solidFill>
              </a:rPr>
              <a:t>kong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deih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nangma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Khazih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hong</a:t>
            </a:r>
            <a:r>
              <a:rPr lang="en-US" sz="1600" b="1" dirty="0" smtClean="0">
                <a:solidFill>
                  <a:schemeClr val="bg1"/>
                </a:solidFill>
              </a:rPr>
              <a:t> it </a:t>
            </a:r>
            <a:r>
              <a:rPr lang="en-US" sz="1600" b="1" dirty="0" err="1" smtClean="0">
                <a:solidFill>
                  <a:schemeClr val="bg1"/>
                </a:solidFill>
              </a:rPr>
              <a:t>zaw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ning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Hong it </a:t>
            </a:r>
            <a:r>
              <a:rPr lang="en-US" sz="1600" b="1" dirty="0" err="1" smtClean="0">
                <a:solidFill>
                  <a:schemeClr val="bg1"/>
                </a:solidFill>
              </a:rPr>
              <a:t>zaw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ning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hong</a:t>
            </a:r>
            <a:r>
              <a:rPr lang="en-US" sz="1600" b="1" dirty="0" smtClean="0">
                <a:solidFill>
                  <a:schemeClr val="bg1"/>
                </a:solidFill>
              </a:rPr>
              <a:t> it </a:t>
            </a:r>
            <a:r>
              <a:rPr lang="en-US" sz="1600" b="1" dirty="0" err="1" smtClean="0">
                <a:solidFill>
                  <a:schemeClr val="bg1"/>
                </a:solidFill>
              </a:rPr>
              <a:t>zaw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ning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Dahna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natna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thuak</a:t>
            </a:r>
            <a:r>
              <a:rPr lang="en-US" sz="1600" b="1" dirty="0" smtClean="0">
                <a:solidFill>
                  <a:schemeClr val="bg1"/>
                </a:solidFill>
              </a:rPr>
              <a:t> hang, </a:t>
            </a:r>
            <a:r>
              <a:rPr lang="en-US" sz="1600" b="1" dirty="0" err="1" smtClean="0">
                <a:solidFill>
                  <a:schemeClr val="bg1"/>
                </a:solidFill>
              </a:rPr>
              <a:t>phamawh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lo,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Nangma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sawltakte</a:t>
            </a:r>
            <a:r>
              <a:rPr lang="en-US" sz="1600" b="1" dirty="0" smtClean="0">
                <a:solidFill>
                  <a:schemeClr val="bg1"/>
                </a:solidFill>
              </a:rPr>
              <a:t> bang, la ka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zo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Ka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khawm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anau</a:t>
            </a:r>
            <a:r>
              <a:rPr lang="en-US" sz="1600" b="1" dirty="0" smtClean="0">
                <a:solidFill>
                  <a:schemeClr val="bg1"/>
                </a:solidFill>
              </a:rPr>
              <a:t> bang, </a:t>
            </a:r>
            <a:r>
              <a:rPr lang="en-US" sz="1600" b="1" dirty="0" err="1" smtClean="0">
                <a:solidFill>
                  <a:schemeClr val="bg1"/>
                </a:solidFill>
              </a:rPr>
              <a:t>Khazih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hong</a:t>
            </a:r>
            <a:r>
              <a:rPr lang="en-US" sz="1600" b="1" dirty="0" smtClean="0">
                <a:solidFill>
                  <a:schemeClr val="bg1"/>
                </a:solidFill>
              </a:rPr>
              <a:t> it </a:t>
            </a:r>
            <a:r>
              <a:rPr lang="en-US" sz="1600" b="1" dirty="0" err="1" smtClean="0">
                <a:solidFill>
                  <a:schemeClr val="bg1"/>
                </a:solidFill>
              </a:rPr>
              <a:t>zaw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ning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Hong it </a:t>
            </a:r>
            <a:r>
              <a:rPr lang="en-US" sz="1600" b="1" dirty="0" err="1" smtClean="0">
                <a:solidFill>
                  <a:schemeClr val="bg1"/>
                </a:solidFill>
              </a:rPr>
              <a:t>zaw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ning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hong</a:t>
            </a:r>
            <a:r>
              <a:rPr lang="en-US" sz="1600" b="1" dirty="0" smtClean="0">
                <a:solidFill>
                  <a:schemeClr val="bg1"/>
                </a:solidFill>
              </a:rPr>
              <a:t> it </a:t>
            </a:r>
            <a:r>
              <a:rPr lang="en-US" sz="1600" b="1" dirty="0" err="1" smtClean="0">
                <a:solidFill>
                  <a:schemeClr val="bg1"/>
                </a:solidFill>
              </a:rPr>
              <a:t>zaw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ning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Ka </a:t>
            </a:r>
            <a:r>
              <a:rPr lang="en-US" sz="1600" b="1" dirty="0" err="1" smtClean="0">
                <a:solidFill>
                  <a:schemeClr val="bg1"/>
                </a:solidFill>
              </a:rPr>
              <a:t>sih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laitak</a:t>
            </a:r>
            <a:r>
              <a:rPr lang="en-US" sz="1600" b="1" dirty="0" smtClean="0">
                <a:solidFill>
                  <a:schemeClr val="bg1"/>
                </a:solidFill>
              </a:rPr>
              <a:t> in ah, </a:t>
            </a:r>
            <a:r>
              <a:rPr lang="en-US" sz="1600" b="1" dirty="0" err="1" smtClean="0">
                <a:solidFill>
                  <a:schemeClr val="bg1"/>
                </a:solidFill>
              </a:rPr>
              <a:t>nang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phat</a:t>
            </a:r>
            <a:r>
              <a:rPr lang="en-US" sz="1600" b="1" dirty="0" smtClean="0">
                <a:solidFill>
                  <a:schemeClr val="bg1"/>
                </a:solidFill>
              </a:rPr>
              <a:t> ding,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Ka </a:t>
            </a:r>
            <a:r>
              <a:rPr lang="en-US" sz="1600" b="1" dirty="0" err="1" smtClean="0">
                <a:solidFill>
                  <a:schemeClr val="bg1"/>
                </a:solidFill>
              </a:rPr>
              <a:t>hutawpna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inah</a:t>
            </a:r>
            <a:r>
              <a:rPr lang="en-US" sz="1600" b="1" dirty="0" smtClean="0">
                <a:solidFill>
                  <a:schemeClr val="bg1"/>
                </a:solidFill>
              </a:rPr>
              <a:t>, ka </a:t>
            </a:r>
            <a:r>
              <a:rPr lang="en-US" sz="1600" b="1" dirty="0" err="1" smtClean="0">
                <a:solidFill>
                  <a:schemeClr val="bg1"/>
                </a:solidFill>
              </a:rPr>
              <a:t>vaikhak</a:t>
            </a:r>
            <a:r>
              <a:rPr lang="en-US" sz="1600" b="1" dirty="0" smtClean="0">
                <a:solidFill>
                  <a:schemeClr val="bg1"/>
                </a:solidFill>
              </a:rPr>
              <a:t> ding,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Ka </a:t>
            </a:r>
            <a:r>
              <a:rPr lang="en-US" sz="1600" b="1" dirty="0" err="1" smtClean="0">
                <a:solidFill>
                  <a:schemeClr val="bg1"/>
                </a:solidFill>
              </a:rPr>
              <a:t>ngen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lailai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hihmah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Khazih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hong</a:t>
            </a:r>
            <a:r>
              <a:rPr lang="en-US" sz="1600" b="1" dirty="0" smtClean="0">
                <a:solidFill>
                  <a:schemeClr val="bg1"/>
                </a:solidFill>
              </a:rPr>
              <a:t> it </a:t>
            </a:r>
            <a:r>
              <a:rPr lang="en-US" sz="1600" b="1" dirty="0" err="1" smtClean="0">
                <a:solidFill>
                  <a:schemeClr val="bg1"/>
                </a:solidFill>
              </a:rPr>
              <a:t>zaw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ning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Hong it </a:t>
            </a:r>
            <a:r>
              <a:rPr lang="en-US" sz="1600" b="1" dirty="0" err="1" smtClean="0">
                <a:solidFill>
                  <a:schemeClr val="bg1"/>
                </a:solidFill>
              </a:rPr>
              <a:t>zaw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ning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hong</a:t>
            </a:r>
            <a:r>
              <a:rPr lang="en-US" sz="1600" b="1" dirty="0" smtClean="0">
                <a:solidFill>
                  <a:schemeClr val="bg1"/>
                </a:solidFill>
              </a:rPr>
              <a:t> it </a:t>
            </a:r>
            <a:r>
              <a:rPr lang="en-US" sz="1600" b="1" dirty="0" err="1" smtClean="0">
                <a:solidFill>
                  <a:schemeClr val="bg1"/>
                </a:solidFill>
              </a:rPr>
              <a:t>zaw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ning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169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Hong Itzaw Ning, Topa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Hong Itzaw Ning, Topa </dc:title>
  <dc:creator>mary</dc:creator>
  <cp:lastModifiedBy>FRONT</cp:lastModifiedBy>
  <cp:revision>38</cp:revision>
  <dcterms:created xsi:type="dcterms:W3CDTF">2022-02-04T17:32:31Z</dcterms:created>
  <dcterms:modified xsi:type="dcterms:W3CDTF">2024-06-24T17:48:24Z</dcterms:modified>
</cp:coreProperties>
</file>