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4D84C-FD17-46B2-8795-0EB11E089D68}" type="datetimeFigureOut">
              <a:rPr lang="en-US" smtClean="0"/>
              <a:pPr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31458-2FC0-41E7-A32B-80A7A8A0FA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ie, Glorie, Aleluia!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328592" cy="620688"/>
          </a:xfrm>
        </p:spPr>
        <p:txBody>
          <a:bodyPr>
            <a:noAutofit/>
          </a:bodyPr>
          <a:lstStyle/>
          <a:p>
            <a:r>
              <a:rPr lang="vi-V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Glorie, Glorie, Aleluia</a:t>
            </a:r>
            <a:r>
              <a:rPr lang="vi-V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vi-VN" sz="4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64430"/>
            <a:ext cx="5544616" cy="4392488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Isus, viața noastră, noi pe Tine Te mărim,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prin jertirea Ta pe cruce noi voioși trăim!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Ne-ai dat în dar iertarea pentru vina ce-o purtăm,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De-aceea îți cântăm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Aleluia!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Glorie, glorie, Aleluia!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Glorie, glorie, Aleluia!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Glorie, glorie, Aleluia!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Părintelui ceresc, Aleluia!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clipa când în viața noastră pacea a intrat,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Cântăm întruna Mielului ce ne-a răscumpărat!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Lui să fie slava ce în veci va triumfa,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Acum și pururea! Aleluia!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Isuse, când din nou în lume Te vei arăta,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Acei ce-au biruit prin jertfa Ta s-or bucura!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Înconjurați de strălucire toți Îți vom cânta,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slavă Îți vom da! Aleluia!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137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Glorie, Glorie, Aleluia!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Ridicați-vă şi luptați împotriva diavolului</dc:title>
  <dc:creator>mary</dc:creator>
  <cp:lastModifiedBy>mary</cp:lastModifiedBy>
  <cp:revision>15</cp:revision>
  <dcterms:created xsi:type="dcterms:W3CDTF">2019-07-01T20:11:44Z</dcterms:created>
  <dcterms:modified xsi:type="dcterms:W3CDTF">2023-01-02T01:31:12Z</dcterms:modified>
</cp:coreProperties>
</file>