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66B21-CC27-4A28-BFC1-F00D07348530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80FA-8FD3-4EC4-BC0E-A6B4E7D40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66B21-CC27-4A28-BFC1-F00D07348530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80FA-8FD3-4EC4-BC0E-A6B4E7D40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66B21-CC27-4A28-BFC1-F00D07348530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80FA-8FD3-4EC4-BC0E-A6B4E7D40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66B21-CC27-4A28-BFC1-F00D07348530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80FA-8FD3-4EC4-BC0E-A6B4E7D40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66B21-CC27-4A28-BFC1-F00D07348530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80FA-8FD3-4EC4-BC0E-A6B4E7D40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66B21-CC27-4A28-BFC1-F00D07348530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80FA-8FD3-4EC4-BC0E-A6B4E7D40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66B21-CC27-4A28-BFC1-F00D07348530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80FA-8FD3-4EC4-BC0E-A6B4E7D40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66B21-CC27-4A28-BFC1-F00D07348530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80FA-8FD3-4EC4-BC0E-A6B4E7D40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66B21-CC27-4A28-BFC1-F00D07348530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80FA-8FD3-4EC4-BC0E-A6B4E7D40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66B21-CC27-4A28-BFC1-F00D07348530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80FA-8FD3-4EC4-BC0E-A6B4E7D40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66B21-CC27-4A28-BFC1-F00D07348530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80FA-8FD3-4EC4-BC0E-A6B4E7D403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66B21-CC27-4A28-BFC1-F00D07348530}" type="datetimeFigureOut">
              <a:rPr lang="en-US" smtClean="0"/>
              <a:pPr/>
              <a:t>1/31/2023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F80FA-8FD3-4EC4-BC0E-A6B4E7D403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plough the fields and scatter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onte de todo b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4320480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Fonte</a:t>
            </a:r>
            <a:r>
              <a:rPr lang="en-US" b="1" dirty="0" smtClean="0"/>
              <a:t> </a:t>
            </a:r>
            <a:r>
              <a:rPr lang="en-US" b="1" dirty="0" smtClean="0"/>
              <a:t>de </a:t>
            </a:r>
            <a:r>
              <a:rPr lang="en-US" b="1" dirty="0" err="1" smtClean="0"/>
              <a:t>todo</a:t>
            </a:r>
            <a:r>
              <a:rPr lang="en-US" b="1" dirty="0" smtClean="0"/>
              <a:t> </a:t>
            </a:r>
            <a:r>
              <a:rPr lang="en-US" b="1" dirty="0" err="1" smtClean="0"/>
              <a:t>bem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620688"/>
            <a:ext cx="4536504" cy="4946104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terra semeamos a fim de nos dar pão,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Deus é quem a nutre com benfazeja mão.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Deus quem manda o frio, o inverno e o verão,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chuva, o doce orvalho e a fresca viração.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De todo bem a fonte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É o nosso bom Senhor!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Louvai a Deus, louvai a Deus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Por todo o seu amor!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Criador de tudo, que em toda parte está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Colore a flor silvestre e à estrela brilho dá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 ventos lhe obedecem, e o bravo mar também;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 frágeis avezinhas o seu cuidado tem!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nós, porém, seus filhos revela mais amor,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Mandando a este mundo o Filho Salvador!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nós fazendo herdeiros de tudo quanto tem,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redenção perfeita que dele nos provém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147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Fonte de todo bem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Terra Semeamos</dc:title>
  <dc:creator>mary</dc:creator>
  <cp:lastModifiedBy>mary</cp:lastModifiedBy>
  <cp:revision>5</cp:revision>
  <dcterms:created xsi:type="dcterms:W3CDTF">2022-03-28T17:04:43Z</dcterms:created>
  <dcterms:modified xsi:type="dcterms:W3CDTF">2023-01-31T17:32:01Z</dcterms:modified>
</cp:coreProperties>
</file>