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C0EE3-5EEC-4AD9-B47C-ADA616CF7D45}" type="datetimeFigureOut">
              <a:rPr lang="en-US" smtClean="0"/>
              <a:pPr/>
              <a:t>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53B25-8572-48D6-B3F8-CE541D4DDC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C0EE3-5EEC-4AD9-B47C-ADA616CF7D45}" type="datetimeFigureOut">
              <a:rPr lang="en-US" smtClean="0"/>
              <a:pPr/>
              <a:t>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53B25-8572-48D6-B3F8-CE541D4DDC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C0EE3-5EEC-4AD9-B47C-ADA616CF7D45}" type="datetimeFigureOut">
              <a:rPr lang="en-US" smtClean="0"/>
              <a:pPr/>
              <a:t>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53B25-8572-48D6-B3F8-CE541D4DDC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C0EE3-5EEC-4AD9-B47C-ADA616CF7D45}" type="datetimeFigureOut">
              <a:rPr lang="en-US" smtClean="0"/>
              <a:pPr/>
              <a:t>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53B25-8572-48D6-B3F8-CE541D4DDC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C0EE3-5EEC-4AD9-B47C-ADA616CF7D45}" type="datetimeFigureOut">
              <a:rPr lang="en-US" smtClean="0"/>
              <a:pPr/>
              <a:t>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53B25-8572-48D6-B3F8-CE541D4DDC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C0EE3-5EEC-4AD9-B47C-ADA616CF7D45}" type="datetimeFigureOut">
              <a:rPr lang="en-US" smtClean="0"/>
              <a:pPr/>
              <a:t>1/11/2023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53B25-8572-48D6-B3F8-CE541D4DDC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C0EE3-5EEC-4AD9-B47C-ADA616CF7D45}" type="datetimeFigureOut">
              <a:rPr lang="en-US" smtClean="0"/>
              <a:pPr/>
              <a:t>1/11/2023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53B25-8572-48D6-B3F8-CE541D4DDC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C0EE3-5EEC-4AD9-B47C-ADA616CF7D45}" type="datetimeFigureOut">
              <a:rPr lang="en-US" smtClean="0"/>
              <a:pPr/>
              <a:t>1/11/2023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53B25-8572-48D6-B3F8-CE541D4DDC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C0EE3-5EEC-4AD9-B47C-ADA616CF7D45}" type="datetimeFigureOut">
              <a:rPr lang="en-US" smtClean="0"/>
              <a:pPr/>
              <a:t>1/11/2023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53B25-8572-48D6-B3F8-CE541D4DDC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C0EE3-5EEC-4AD9-B47C-ADA616CF7D45}" type="datetimeFigureOut">
              <a:rPr lang="en-US" smtClean="0"/>
              <a:pPr/>
              <a:t>1/11/2023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53B25-8572-48D6-B3F8-CE541D4DDC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C0EE3-5EEC-4AD9-B47C-ADA616CF7D45}" type="datetimeFigureOut">
              <a:rPr lang="en-US" smtClean="0"/>
              <a:pPr/>
              <a:t>1/11/2023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53B25-8572-48D6-B3F8-CE541D4DDC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3C0EE3-5EEC-4AD9-B47C-ADA616CF7D45}" type="datetimeFigureOut">
              <a:rPr lang="en-US" smtClean="0"/>
              <a:pPr/>
              <a:t>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353B25-8572-48D6-B3F8-CE541D4DDCF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Mighty Fortress Is Our God1.jpg"/>
          <p:cNvPicPr>
            <a:picLocks noChangeAspect="1"/>
          </p:cNvPicPr>
          <p:nvPr userDrawn="1"/>
        </p:nvPicPr>
        <p:blipFill>
          <a:blip r:embed="rId14" cstate="print">
            <a:lum bright="4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rős vár a mi Istenün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1"/>
            <a:ext cx="5040560" cy="476672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/>
            </a:r>
            <a:br>
              <a:rPr lang="it-IT" dirty="0" smtClean="0"/>
            </a:br>
            <a:r>
              <a:rPr lang="it-IT" b="1" dirty="0" smtClean="0"/>
              <a:t>Erős </a:t>
            </a:r>
            <a:r>
              <a:rPr lang="it-IT" b="1" dirty="0"/>
              <a:t>vár a mi Istenünk</a:t>
            </a:r>
            <a:br>
              <a:rPr lang="it-IT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640" y="538457"/>
            <a:ext cx="6768752" cy="4730080"/>
          </a:xfrm>
        </p:spPr>
        <p:txBody>
          <a:bodyPr numCol="2">
            <a:noAutofit/>
          </a:bodyPr>
          <a:lstStyle/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1.Erős vár a mi Istenünk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Jó fegyverünk és pajzsunk.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 ő velünk, ki ellenünk?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Az Úr a mi oltalmunk.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Az ős ellenség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Most is üldöz még,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Nagy a serege,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Csalárdság fegyvere,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Nincs ilyen több a földön.</a:t>
            </a:r>
          </a:p>
          <a:p>
            <a:pPr algn="l"/>
            <a:endParaRPr lang="hu-H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2.Erőnk magában mit sem ér,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 csakhamar elesnénk;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küzd értünk a hős vezér,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Kit Isten rendelt mellénk.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Kérdezed: ki az?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Jézus Krisztus az,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Isten szent Fia,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Az ég és föld ura,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Ő a mi diadalmunk.</a:t>
            </a:r>
          </a:p>
          <a:p>
            <a:pPr algn="l"/>
            <a:endParaRPr lang="hu-H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3.E világ minden ördöge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 elnyelni akarna,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Minket meg nem rémítene,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Mirajtunk nincs hatalma.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világ Ura 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Gyúljon bosszúra: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Nincs ereje már, 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Reá ítélet vár,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Az ige porba dönti.</a:t>
            </a:r>
          </a:p>
          <a:p>
            <a:pPr algn="l"/>
            <a:endParaRPr lang="hu-H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4.Az ige kőszálként megáll,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Megszégyenül, ki bántja.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Velünk az Úr táborba száll,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Szentlelkét ránk bocsátja.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Kincset, életet, Hitvest, gyermeket: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Mind elvehetik,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Mit ér ez őnekik!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Miénk a menny örökre!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699</TotalTime>
  <Words>167</Words>
  <Application>Microsoft Office PowerPoint</Application>
  <PresentationFormat>On-screen Show (4:3)</PresentationFormat>
  <Paragraphs>39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Erős vár a mi Istenünk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Erős vár a mi Istenünk </dc:title>
  <dc:creator>mary</dc:creator>
  <cp:lastModifiedBy>mary</cp:lastModifiedBy>
  <cp:revision>10</cp:revision>
  <dcterms:created xsi:type="dcterms:W3CDTF">2020-10-11T23:25:07Z</dcterms:created>
  <dcterms:modified xsi:type="dcterms:W3CDTF">2023-01-11T18:02:38Z</dcterms:modified>
</cp:coreProperties>
</file>