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8031-224A-4DF5-BADB-142195550CF3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2BAF9-9ED2-48AC-97FF-D646009FEF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8031-224A-4DF5-BADB-142195550CF3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2BAF9-9ED2-48AC-97FF-D646009FEF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8031-224A-4DF5-BADB-142195550CF3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2BAF9-9ED2-48AC-97FF-D646009FEF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8031-224A-4DF5-BADB-142195550CF3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2BAF9-9ED2-48AC-97FF-D646009FEF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8031-224A-4DF5-BADB-142195550CF3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2BAF9-9ED2-48AC-97FF-D646009FEF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8031-224A-4DF5-BADB-142195550CF3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2BAF9-9ED2-48AC-97FF-D646009FEF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8031-224A-4DF5-BADB-142195550CF3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2BAF9-9ED2-48AC-97FF-D646009FEF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8031-224A-4DF5-BADB-142195550CF3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2BAF9-9ED2-48AC-97FF-D646009FEF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8031-224A-4DF5-BADB-142195550CF3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2BAF9-9ED2-48AC-97FF-D646009FEF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8031-224A-4DF5-BADB-142195550CF3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2BAF9-9ED2-48AC-97FF-D646009FEF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8031-224A-4DF5-BADB-142195550CF3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2BAF9-9ED2-48AC-97FF-D646009FEF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48031-224A-4DF5-BADB-142195550CF3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2BAF9-9ED2-48AC-97FF-D646009FEF9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Down From His Glory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u Haut De Toute Sa Glo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188640"/>
            <a:ext cx="5976664" cy="650503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 smtClean="0"/>
              <a:t>Du </a:t>
            </a:r>
            <a:r>
              <a:rPr lang="fr-FR" b="1" dirty="0"/>
              <a:t>Haut De Toute Sa Gloire</a:t>
            </a:r>
            <a:br>
              <a:rPr lang="fr-FR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980728"/>
            <a:ext cx="7160840" cy="5400600"/>
          </a:xfrm>
        </p:spPr>
        <p:txBody>
          <a:bodyPr numCol="2">
            <a:noAutofit/>
          </a:bodyPr>
          <a:lstStyle/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Oh, comme je L'aime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Comme je L'adore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Mon souffle, mon soleil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Tu es tout pour moi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Le grand Créateur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Devenu Sauveur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Toute plénitude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Demeure en Lui</a:t>
            </a:r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haut de Sa Gloire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 jamais une histoire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 Sauveur est venu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 nom était Jésus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Né dans une crèche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Aux siens, un étranger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Homme de douleurs, 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craintes et d'agonie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Sans réticence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Drapé de chair et de sang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Pris la forme d'un homme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Révéla tous Ses plans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Oh, glorieux mystère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Sacrifice du calvaire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Maintenant je sais, 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es le grand "Je Suis".</a:t>
            </a:r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99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Du Haut De Toute Sa Gloire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 Haut De Toute Sa Gloire</dc:title>
  <dc:creator>mary</dc:creator>
  <cp:lastModifiedBy>mary</cp:lastModifiedBy>
  <cp:revision>9</cp:revision>
  <dcterms:created xsi:type="dcterms:W3CDTF">2023-01-12T20:03:26Z</dcterms:created>
  <dcterms:modified xsi:type="dcterms:W3CDTF">2023-01-12T20:47:06Z</dcterms:modified>
</cp:coreProperties>
</file>