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8048-847F-4C39-A196-0D1BBDA9836B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11E-B75E-4518-9F74-9EE43A9D5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8048-847F-4C39-A196-0D1BBDA9836B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11E-B75E-4518-9F74-9EE43A9D5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8048-847F-4C39-A196-0D1BBDA9836B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11E-B75E-4518-9F74-9EE43A9D5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8048-847F-4C39-A196-0D1BBDA9836B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11E-B75E-4518-9F74-9EE43A9D5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8048-847F-4C39-A196-0D1BBDA9836B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11E-B75E-4518-9F74-9EE43A9D5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8048-847F-4C39-A196-0D1BBDA9836B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11E-B75E-4518-9F74-9EE43A9D5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8048-847F-4C39-A196-0D1BBDA9836B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11E-B75E-4518-9F74-9EE43A9D5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8048-847F-4C39-A196-0D1BBDA9836B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11E-B75E-4518-9F74-9EE43A9D5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8048-847F-4C39-A196-0D1BBDA9836B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11E-B75E-4518-9F74-9EE43A9D5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8048-847F-4C39-A196-0D1BBDA9836B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11E-B75E-4518-9F74-9EE43A9D5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8048-847F-4C39-A196-0D1BBDA9836B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11E-B75E-4518-9F74-9EE43A9D5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E8048-847F-4C39-A196-0D1BBDA9836B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E411E-B75E-4518-9F74-9EE43A9D59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Great Is Our God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o grande 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1"/>
            <a:ext cx="3528392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Dio</a:t>
            </a:r>
            <a:r>
              <a:rPr lang="en-US" b="1" dirty="0" smtClean="0"/>
              <a:t> </a:t>
            </a:r>
            <a:r>
              <a:rPr lang="en-US" b="1" dirty="0" err="1"/>
              <a:t>grande</a:t>
            </a:r>
            <a:r>
              <a:rPr lang="en-US" b="1" dirty="0"/>
              <a:t> </a:t>
            </a:r>
            <a:r>
              <a:rPr lang="en-US" b="1" dirty="0" err="1"/>
              <a:t>Dio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9289032" cy="5688632"/>
          </a:xfrm>
        </p:spPr>
        <p:txBody>
          <a:bodyPr numCol="2">
            <a:noAutofit/>
          </a:bodyPr>
          <a:lstStyle/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Glorioso Re dei Re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vestito di maestà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terra gioirà, la terra gioirà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C'è luce intorno al Re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voce sua si udrà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male tremerà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il male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tremerà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Coro: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Dio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grande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smtClean="0">
                <a:solidFill>
                  <a:srgbClr val="FF0000"/>
                </a:solidFill>
              </a:rPr>
              <a:t>canta che </a:t>
            </a:r>
            <a:r>
              <a:rPr lang="en-US" sz="2000" b="1" dirty="0" err="1" smtClean="0">
                <a:solidFill>
                  <a:srgbClr val="FF0000"/>
                </a:solidFill>
              </a:rPr>
              <a:t>Dio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grande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it-IT" sz="2000" b="1" dirty="0" smtClean="0">
              <a:solidFill>
                <a:srgbClr val="FF0000"/>
              </a:solidFill>
            </a:endParaRP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E si vedr</a:t>
            </a:r>
            <a:r>
              <a:rPr lang="it-IT" sz="2000" b="1" dirty="0" smtClean="0">
                <a:solidFill>
                  <a:srgbClr val="FF0000"/>
                </a:solidFill>
              </a:rPr>
              <a:t>à</a:t>
            </a:r>
            <a:r>
              <a:rPr lang="it-IT" sz="2000" b="1" dirty="0" smtClean="0">
                <a:solidFill>
                  <a:srgbClr val="FF0000"/>
                </a:solidFill>
              </a:rPr>
              <a:t> che grande Dio, è il nostro Dio</a:t>
            </a:r>
            <a:endParaRPr lang="it-IT" sz="2000" b="1" dirty="0" smtClean="0">
              <a:solidFill>
                <a:srgbClr val="FF0000"/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tempo è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mano a te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Eterno senza età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principio e fine sei, principio e fine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Padre, Figlio e Spirito</a:t>
            </a:r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Sovrana  trinità il</a:t>
            </a:r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Leone e l'Agnel, leone e l'Agnel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Tutto sei per me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sei degno,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lode</a:t>
            </a:r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mio cuore canta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 sei grande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Tutto sei per me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sei degno, di lode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mio cuore canta a te sei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</a:t>
            </a: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126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Dio grande Dio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Dio grande Dio </dc:title>
  <dc:creator>mary</dc:creator>
  <cp:lastModifiedBy>mary</cp:lastModifiedBy>
  <cp:revision>20</cp:revision>
  <dcterms:created xsi:type="dcterms:W3CDTF">2021-11-29T21:49:46Z</dcterms:created>
  <dcterms:modified xsi:type="dcterms:W3CDTF">2023-01-13T17:39:42Z</dcterms:modified>
</cp:coreProperties>
</file>