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9F259-2CB3-4EAA-9649-CE73AA9AB95B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4C946-1966-4592-94F1-FF6056FD5F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downa Boża łas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Cudowna</a:t>
            </a:r>
            <a:r>
              <a:rPr lang="en-US" b="1" dirty="0" smtClean="0"/>
              <a:t> </a:t>
            </a:r>
            <a:r>
              <a:rPr lang="en-US" b="1" dirty="0" err="1" smtClean="0"/>
              <a:t>Boża</a:t>
            </a:r>
            <a:r>
              <a:rPr lang="en-US" b="1" dirty="0" smtClean="0"/>
              <a:t> </a:t>
            </a:r>
            <a:r>
              <a:rPr lang="en-US" b="1" dirty="0" err="1" smtClean="0"/>
              <a:t>łaska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96752"/>
            <a:ext cx="6400800" cy="3096344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Cudowna Boża łaska ta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Zbawiła z grzechów mnie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Zgubiony nędzny byłem ja,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teraz cieszę się.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łaska wlała Boży strach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kamienne serce me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wtedy zobaczyłem w łzach,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Żem na przepaści dnie.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łaska podźwignęła mnie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naprzód wiedzie wciąż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ciemne i burzliwe dnie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gdzie Ojcowski dom.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Boże dzięki, dzięki Ci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cudną łaską Twą Do nóg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Twych padam w kornej czci,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Niebiosa chwałą brzmią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81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Cudowna Boża łaska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Cudowna Boża łaska</dc:title>
  <dc:creator>mary</dc:creator>
  <cp:lastModifiedBy>mary</cp:lastModifiedBy>
  <cp:revision>10</cp:revision>
  <dcterms:created xsi:type="dcterms:W3CDTF">2023-01-05T19:46:32Z</dcterms:created>
  <dcterms:modified xsi:type="dcterms:W3CDTF">2023-01-07T22:51:21Z</dcterms:modified>
</cp:coreProperties>
</file>