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5191F-0F3B-4CF8-92EB-F9AD020B74E4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3C01-DFF6-424B-8865-90D886E937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5191F-0F3B-4CF8-92EB-F9AD020B74E4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3C01-DFF6-424B-8865-90D886E937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5191F-0F3B-4CF8-92EB-F9AD020B74E4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3C01-DFF6-424B-8865-90D886E937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5191F-0F3B-4CF8-92EB-F9AD020B74E4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3C01-DFF6-424B-8865-90D886E937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5191F-0F3B-4CF8-92EB-F9AD020B74E4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3C01-DFF6-424B-8865-90D886E937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5191F-0F3B-4CF8-92EB-F9AD020B74E4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3C01-DFF6-424B-8865-90D886E937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5191F-0F3B-4CF8-92EB-F9AD020B74E4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3C01-DFF6-424B-8865-90D886E937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5191F-0F3B-4CF8-92EB-F9AD020B74E4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3C01-DFF6-424B-8865-90D886E937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5191F-0F3B-4CF8-92EB-F9AD020B74E4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3C01-DFF6-424B-8865-90D886E937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5191F-0F3B-4CF8-92EB-F9AD020B74E4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3C01-DFF6-424B-8865-90D886E937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5191F-0F3B-4CF8-92EB-F9AD020B74E4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33C01-DFF6-424B-8865-90D886E937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5191F-0F3B-4CF8-92EB-F9AD020B74E4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33C01-DFF6-424B-8865-90D886E937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sodálatos kegyel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4896544" cy="5338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Csodálatos</a:t>
            </a:r>
            <a:r>
              <a:rPr lang="en-US" b="1" dirty="0" smtClean="0"/>
              <a:t> </a:t>
            </a:r>
            <a:r>
              <a:rPr lang="en-US" b="1" dirty="0" err="1" smtClean="0"/>
              <a:t>kegyelem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052736"/>
            <a:ext cx="6400800" cy="4802088"/>
          </a:xfrm>
        </p:spPr>
        <p:txBody>
          <a:bodyPr>
            <a:noAutofit/>
          </a:bodyPr>
          <a:lstStyle/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Egy égi hang, egy áldott szó, a lelkünk járja át. 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 eltűnt újra megkerült, ki vak volt újra lát. </a:t>
            </a:r>
          </a:p>
          <a:p>
            <a:pPr algn="l"/>
            <a:endParaRPr lang="hu-H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szívben él a félelem, de ébred hit s remény, 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bátorítja szívünket e drága égi fény! </a:t>
            </a:r>
          </a:p>
          <a:p>
            <a:pPr algn="l"/>
            <a:endParaRPr lang="hu-H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 Úr kegyelme elkísért, oly sok veszélyen át, 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elvisz otthonodba is csak hidd az Úr szavát! </a:t>
            </a:r>
          </a:p>
          <a:p>
            <a:pPr algn="l"/>
            <a:endParaRPr lang="hu-H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Már ősidőktől éltetőnk, a Nap ragyog le ránk, 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nincs oly nap, hogy Istenünk nevét ne áldanánk!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87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Csodálatos kegyelem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Csodás kegyelem</dc:title>
  <dc:creator>mary</dc:creator>
  <cp:lastModifiedBy>mary</cp:lastModifiedBy>
  <cp:revision>6</cp:revision>
  <dcterms:created xsi:type="dcterms:W3CDTF">2023-01-05T19:43:54Z</dcterms:created>
  <dcterms:modified xsi:type="dcterms:W3CDTF">2023-01-06T01:08:01Z</dcterms:modified>
</cp:coreProperties>
</file>