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16807-A2AF-452F-8179-0EDB76ABD732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850D1-65E7-4438-9856-8943100B23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16807-A2AF-452F-8179-0EDB76ABD732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850D1-65E7-4438-9856-8943100B23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16807-A2AF-452F-8179-0EDB76ABD732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850D1-65E7-4438-9856-8943100B23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16807-A2AF-452F-8179-0EDB76ABD732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850D1-65E7-4438-9856-8943100B23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16807-A2AF-452F-8179-0EDB76ABD732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850D1-65E7-4438-9856-8943100B23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16807-A2AF-452F-8179-0EDB76ABD732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850D1-65E7-4438-9856-8943100B23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16807-A2AF-452F-8179-0EDB76ABD732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850D1-65E7-4438-9856-8943100B23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16807-A2AF-452F-8179-0EDB76ABD732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850D1-65E7-4438-9856-8943100B23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16807-A2AF-452F-8179-0EDB76ABD732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850D1-65E7-4438-9856-8943100B23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16807-A2AF-452F-8179-0EDB76ABD732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850D1-65E7-4438-9856-8943100B23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16807-A2AF-452F-8179-0EDB76ABD732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850D1-65E7-4438-9856-8943100B23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D16807-A2AF-452F-8179-0EDB76ABD732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850D1-65E7-4438-9856-8943100B234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mazing Grace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’hir madhesh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0"/>
            <a:ext cx="4104456" cy="57849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C’hir</a:t>
            </a:r>
            <a:r>
              <a:rPr lang="en-US" b="1" dirty="0" smtClean="0"/>
              <a:t> </a:t>
            </a:r>
            <a:r>
              <a:rPr lang="en-US" b="1" dirty="0" err="1" smtClean="0"/>
              <a:t>madheshtor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764704"/>
            <a:ext cx="6400800" cy="4874096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C’hir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madheshtor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Shih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gezim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mjeran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shpetoi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Dikur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shprese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verbim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shpetim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shikoj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Pranga</a:t>
            </a:r>
            <a:r>
              <a:rPr lang="en-US" sz="1800" b="1" dirty="0" smtClean="0">
                <a:solidFill>
                  <a:srgbClr val="FF0000"/>
                </a:solidFill>
              </a:rPr>
              <a:t> me </a:t>
            </a:r>
            <a:r>
              <a:rPr lang="en-US" sz="1800" b="1" dirty="0" err="1" smtClean="0">
                <a:solidFill>
                  <a:srgbClr val="FF0000"/>
                </a:solidFill>
              </a:rPr>
              <a:t>skam</a:t>
            </a:r>
            <a:r>
              <a:rPr lang="en-US" sz="1800" b="1" dirty="0" smtClean="0">
                <a:solidFill>
                  <a:srgbClr val="FF0000"/>
                </a:solidFill>
              </a:rPr>
              <a:t>, Sot jam I lire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Se </a:t>
            </a:r>
            <a:r>
              <a:rPr lang="en-US" sz="1800" b="1" dirty="0" err="1" smtClean="0">
                <a:solidFill>
                  <a:srgbClr val="FF0000"/>
                </a:solidFill>
              </a:rPr>
              <a:t>shpetimtari</a:t>
            </a:r>
            <a:r>
              <a:rPr lang="en-US" sz="1800" b="1" dirty="0" smtClean="0">
                <a:solidFill>
                  <a:srgbClr val="FF0000"/>
                </a:solidFill>
              </a:rPr>
              <a:t> me </a:t>
            </a:r>
            <a:r>
              <a:rPr lang="en-US" sz="1800" b="1" dirty="0" err="1" smtClean="0">
                <a:solidFill>
                  <a:srgbClr val="FF0000"/>
                </a:solidFill>
              </a:rPr>
              <a:t>dha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shpetim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Dhe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porsi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lum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meshira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rrjedh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Me </a:t>
            </a:r>
            <a:r>
              <a:rPr lang="en-US" sz="1800" b="1" dirty="0" err="1" smtClean="0">
                <a:solidFill>
                  <a:srgbClr val="FF0000"/>
                </a:solidFill>
              </a:rPr>
              <a:t>dashuri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dhe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hir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mbi</a:t>
            </a:r>
            <a:r>
              <a:rPr lang="en-US" sz="1800" b="1" dirty="0" smtClean="0">
                <a:solidFill>
                  <a:srgbClr val="FF0000"/>
                </a:solidFill>
              </a:rPr>
              <a:t> ne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Dhjete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mije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vjet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atje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tjem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gjithe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shkelqim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teper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t’lavdroj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t’kem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Ashtu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fillim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66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C’hir madheshtor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C’hir madheshtor</dc:title>
  <dc:creator>mary</dc:creator>
  <cp:lastModifiedBy>mary</cp:lastModifiedBy>
  <cp:revision>8</cp:revision>
  <dcterms:created xsi:type="dcterms:W3CDTF">2023-01-06T16:02:33Z</dcterms:created>
  <dcterms:modified xsi:type="dcterms:W3CDTF">2023-01-06T20:52:26Z</dcterms:modified>
</cp:coreProperties>
</file>