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5" d="100"/>
          <a:sy n="65" d="100"/>
        </p:scale>
        <p:origin x="-1829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DCD6-F6B3-431E-B50A-69934E7D0EC0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58C1-CAA0-439A-884C-730663E245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DCD6-F6B3-431E-B50A-69934E7D0EC0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58C1-CAA0-439A-884C-730663E245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DCD6-F6B3-431E-B50A-69934E7D0EC0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58C1-CAA0-439A-884C-730663E245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DCD6-F6B3-431E-B50A-69934E7D0EC0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58C1-CAA0-439A-884C-730663E245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DCD6-F6B3-431E-B50A-69934E7D0EC0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58C1-CAA0-439A-884C-730663E245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DCD6-F6B3-431E-B50A-69934E7D0EC0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58C1-CAA0-439A-884C-730663E245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DCD6-F6B3-431E-B50A-69934E7D0EC0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58C1-CAA0-439A-884C-730663E245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DCD6-F6B3-431E-B50A-69934E7D0EC0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58C1-CAA0-439A-884C-730663E245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DCD6-F6B3-431E-B50A-69934E7D0EC0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58C1-CAA0-439A-884C-730663E245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DCD6-F6B3-431E-B50A-69934E7D0EC0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58C1-CAA0-439A-884C-730663E245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DCD6-F6B3-431E-B50A-69934E7D0EC0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58C1-CAA0-439A-884C-730663E245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7DCD6-F6B3-431E-B50A-69934E7D0EC0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B58C1-CAA0-439A-884C-730663E245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attle Hymn of the Republic1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lory! Glory! Hallelujah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0"/>
            <a:ext cx="7920880" cy="504056"/>
          </a:xfrm>
        </p:spPr>
        <p:txBody>
          <a:bodyPr>
            <a:noAutofit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4000" b="1" dirty="0" err="1" smtClean="0"/>
              <a:t>Bài</a:t>
            </a:r>
            <a:r>
              <a:rPr lang="en-US" sz="4000" b="1" dirty="0" smtClean="0"/>
              <a:t> </a:t>
            </a:r>
            <a:r>
              <a:rPr lang="en-US" sz="4000" b="1" dirty="0" err="1"/>
              <a:t>thánh</a:t>
            </a:r>
            <a:r>
              <a:rPr lang="en-US" sz="4000" b="1" dirty="0"/>
              <a:t> </a:t>
            </a:r>
            <a:r>
              <a:rPr lang="en-US" sz="4000" b="1" dirty="0" err="1"/>
              <a:t>chiến</a:t>
            </a:r>
            <a:r>
              <a:rPr lang="en-US" sz="4000" b="1" dirty="0"/>
              <a:t> ca </a:t>
            </a:r>
            <a:r>
              <a:rPr lang="en-US" sz="4000" b="1" dirty="0" err="1"/>
              <a:t>của</a:t>
            </a:r>
            <a:r>
              <a:rPr lang="en-US" sz="4000" b="1" dirty="0"/>
              <a:t> </a:t>
            </a:r>
            <a:r>
              <a:rPr lang="en-US" sz="4000" b="1" dirty="0" err="1"/>
              <a:t>nền</a:t>
            </a:r>
            <a:r>
              <a:rPr lang="en-US" sz="4000" b="1" dirty="0"/>
              <a:t> </a:t>
            </a:r>
            <a:r>
              <a:rPr lang="en-US" sz="4000" b="1" dirty="0" err="1"/>
              <a:t>cộng</a:t>
            </a:r>
            <a:r>
              <a:rPr lang="en-US" sz="4000" b="1" dirty="0"/>
              <a:t> </a:t>
            </a:r>
            <a:r>
              <a:rPr lang="en-US" sz="4000" b="1" dirty="0" err="1"/>
              <a:t>hòa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 </a:t>
            </a:r>
            <a:br>
              <a:rPr lang="en-US" b="1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7016" y="948690"/>
            <a:ext cx="8173416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 smtClean="0"/>
              <a:t>Mắt tôi đã nhìn thấy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sự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/>
              <a:t>quang vinh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/>
              <a:t>ngày</a:t>
            </a:r>
            <a:r>
              <a:rPr lang="en-US" sz="1400" dirty="0" smtClean="0"/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trở</a:t>
            </a:r>
            <a:r>
              <a:rPr lang="en-US" sz="1400" dirty="0" smtClean="0"/>
              <a:t> 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lai</a:t>
            </a:r>
            <a:r>
              <a:rPr lang="en-US" sz="1400" dirty="0" smtClean="0"/>
              <a:t> </a:t>
            </a:r>
            <a:r>
              <a:rPr lang="vi-VN" sz="1400" b="1" dirty="0" smtClean="0"/>
              <a:t>của </a:t>
            </a:r>
            <a:r>
              <a:rPr lang="vi-VN" sz="1400" b="1" dirty="0" smtClean="0"/>
              <a:t>Chúa </a:t>
            </a:r>
            <a:endParaRPr lang="en-US" sz="1400" b="1" dirty="0" smtClean="0"/>
          </a:p>
          <a:p>
            <a:r>
              <a:rPr lang="vi-VN" sz="1400" b="1" dirty="0" smtClean="0"/>
              <a:t>Chúa giậ</a:t>
            </a:r>
            <a:r>
              <a:rPr lang="en-US" sz="1400" b="1" dirty="0" smtClean="0"/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nho</a:t>
            </a:r>
            <a:r>
              <a:rPr lang="en-US" sz="1400" b="1" dirty="0" smtClean="0"/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th</a:t>
            </a:r>
            <a:r>
              <a:rPr lang="vi-VN" sz="1400" b="1" dirty="0" smtClean="0"/>
              <a:t>ánh </a:t>
            </a:r>
            <a:r>
              <a:rPr lang="en-US" sz="1400" b="1" dirty="0" smtClean="0"/>
              <a:t> </a:t>
            </a:r>
            <a:r>
              <a:rPr lang="vi-VN" sz="1400" b="1" dirty="0" smtClean="0"/>
              <a:t>rượu</a:t>
            </a:r>
            <a:r>
              <a:rPr lang="en-US" sz="1400" b="1" dirty="0" smtClean="0"/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tr</a:t>
            </a:r>
            <a:r>
              <a:rPr lang="vi-VN" sz="1400" b="1" dirty="0" smtClean="0"/>
              <a:t>ển</a:t>
            </a:r>
            <a:r>
              <a:rPr lang="en-US" sz="1400" b="1" dirty="0" smtClean="0"/>
              <a:t>  </a:t>
            </a:r>
            <a:r>
              <a:rPr lang="vi-VN" sz="1400" b="1" dirty="0" smtClean="0"/>
              <a:t>những cá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nh</a:t>
            </a:r>
            <a:r>
              <a:rPr lang="en-US" sz="1400" b="1" dirty="0" smtClean="0"/>
              <a:t> </a:t>
            </a:r>
            <a:r>
              <a:rPr lang="vi-VN" sz="1400" b="1" dirty="0" smtClean="0"/>
              <a:t>đông</a:t>
            </a:r>
            <a:r>
              <a:rPr lang="en-US" sz="1400" b="1" dirty="0" smtClean="0"/>
              <a:t> </a:t>
            </a:r>
            <a:r>
              <a:rPr lang="vi-VN" sz="1400" b="1" dirty="0" smtClean="0"/>
              <a:t>đậ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y</a:t>
            </a:r>
            <a:r>
              <a:rPr lang="en-US" sz="1400" b="1" dirty="0" smtClean="0"/>
              <a:t> </a:t>
            </a:r>
            <a:r>
              <a:rPr lang="vi-VN" sz="1400" b="1" dirty="0" smtClean="0"/>
              <a:t>giận dữ</a:t>
            </a:r>
          </a:p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Ng</a:t>
            </a:r>
            <a:r>
              <a:rPr lang="vi-VN" sz="1400" b="1" dirty="0" smtClean="0"/>
              <a:t>à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/>
              <a:t>đ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ù</a:t>
            </a:r>
            <a:r>
              <a:rPr lang="vi-VN" sz="1400" b="1" dirty="0" smtClean="0"/>
              <a:t>ng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vi-VN" sz="1400" b="1" dirty="0" smtClean="0">
                <a:latin typeface="Arial" pitchFamily="34" charset="0"/>
                <a:cs typeface="Arial" pitchFamily="34" charset="0"/>
              </a:rPr>
              <a:t>â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m </a:t>
            </a:r>
            <a:r>
              <a:rPr lang="vi-VN" sz="1400" b="1" dirty="0" smtClean="0"/>
              <a:t>chớp </a:t>
            </a:r>
            <a:r>
              <a:rPr lang="vi-VN" sz="1400" b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ạo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/>
              <a:t>nên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/>
              <a:t>lưỡi gươm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vi-VN" sz="1400" b="1" dirty="0" smtClean="0"/>
              <a:t>ô</a:t>
            </a:r>
            <a:r>
              <a:rPr lang="en-US" sz="1400" b="1" dirty="0" smtClean="0"/>
              <a:t> </a:t>
            </a:r>
            <a:r>
              <a:rPr lang="vi-VN" sz="1400" b="1" dirty="0" smtClean="0"/>
              <a:t>đích</a:t>
            </a:r>
          </a:p>
          <a:p>
            <a:r>
              <a:rPr lang="vi-VN" sz="1400" b="1" dirty="0" smtClean="0"/>
              <a:t>Chân lý của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Ng</a:t>
            </a:r>
            <a:r>
              <a:rPr lang="vi-VN" sz="1400" b="1" dirty="0" smtClean="0"/>
              <a:t>à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i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/>
              <a:t>đang</a:t>
            </a:r>
            <a:r>
              <a:rPr lang="en-US" sz="1400" b="1" dirty="0" smtClean="0"/>
              <a:t> </a:t>
            </a:r>
            <a:r>
              <a:rPr lang="vi-VN" sz="1400" b="1" dirty="0" smtClean="0"/>
              <a:t>tiến bước. </a:t>
            </a:r>
            <a:endParaRPr lang="en-US" sz="1400" b="1" dirty="0" smtClean="0"/>
          </a:p>
          <a:p>
            <a:endParaRPr lang="en-US" sz="1400" b="1" dirty="0" smtClean="0"/>
          </a:p>
          <a:p>
            <a:r>
              <a:rPr lang="vi-VN" sz="1400" b="1" dirty="0" smtClean="0">
                <a:solidFill>
                  <a:srgbClr val="FF0000"/>
                </a:solidFill>
              </a:rPr>
              <a:t>Ref</a:t>
            </a:r>
          </a:p>
          <a:p>
            <a:r>
              <a:rPr lang="vi-VN" sz="1400" b="1" dirty="0" smtClean="0">
                <a:solidFill>
                  <a:srgbClr val="FF0000"/>
                </a:solidFill>
              </a:rPr>
              <a:t>Vinh quang! Vinh quang! Hallelujah!</a:t>
            </a:r>
            <a:r>
              <a:rPr lang="en-US" sz="1400" b="1" dirty="0" smtClean="0">
                <a:solidFill>
                  <a:srgbClr val="FF0000"/>
                </a:solidFill>
              </a:rPr>
              <a:t> (</a:t>
            </a:r>
            <a:r>
              <a:rPr lang="en-US" sz="1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Thi</a:t>
            </a:r>
            <a:r>
              <a:rPr lang="vi-VN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ê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vi-VN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Chúa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h</a:t>
            </a:r>
            <a:r>
              <a:rPr lang="vi-VN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iến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linh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vi-VN" sz="1400" b="1" dirty="0" smtClean="0">
                <a:solidFill>
                  <a:srgbClr val="FF0000"/>
                </a:solidFill>
              </a:rPr>
              <a:t>Vinh quang! Vinh quang! Hallelujah!</a:t>
            </a:r>
          </a:p>
          <a:p>
            <a:r>
              <a:rPr lang="vi-VN" sz="1400" b="1" dirty="0" smtClean="0">
                <a:solidFill>
                  <a:srgbClr val="FF0000"/>
                </a:solidFill>
              </a:rPr>
              <a:t>Vinh quang! Vinh quang! Hallelujah!</a:t>
            </a:r>
          </a:p>
          <a:p>
            <a:r>
              <a:rPr lang="vi-VN" sz="1400" b="1" dirty="0" smtClean="0">
                <a:solidFill>
                  <a:srgbClr val="FF0000"/>
                </a:solidFill>
              </a:rPr>
              <a:t>Chân lý của 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vi-VN" sz="1400" b="1" dirty="0" smtClean="0">
                <a:solidFill>
                  <a:srgbClr val="FF0000"/>
                </a:solidFill>
              </a:rPr>
              <a:t>à</a:t>
            </a:r>
            <a:r>
              <a:rPr lang="en-US" sz="1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>
                <a:solidFill>
                  <a:srgbClr val="FF0000"/>
                </a:solidFill>
              </a:rPr>
              <a:t>đang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vi-VN" sz="1400" b="1" dirty="0" smtClean="0">
                <a:solidFill>
                  <a:srgbClr val="FF0000"/>
                </a:solidFill>
              </a:rPr>
              <a:t>tiến bước. </a:t>
            </a:r>
          </a:p>
          <a:p>
            <a:endParaRPr lang="vi-VN" sz="1400" b="1" dirty="0" smtClean="0"/>
          </a:p>
          <a:p>
            <a:r>
              <a:rPr lang="vi-VN" sz="1400" b="1" dirty="0" smtClean="0"/>
              <a:t>Tôi đã thấy Chúa ớ</a:t>
            </a:r>
            <a:r>
              <a:rPr lang="en-US" sz="1400" b="1" dirty="0" smtClean="0"/>
              <a:t>  </a:t>
            </a:r>
            <a:r>
              <a:rPr lang="vi-VN" sz="1400" b="1" dirty="0" smtClean="0"/>
              <a:t>giữa</a:t>
            </a:r>
            <a:r>
              <a:rPr lang="en-US" sz="1400" b="1" dirty="0" smtClean="0"/>
              <a:t> </a:t>
            </a:r>
            <a:r>
              <a:rPr lang="vi-VN" sz="1400" b="1" dirty="0" smtClean="0"/>
              <a:t>hán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g</a:t>
            </a:r>
            <a:r>
              <a:rPr lang="en-US" sz="1400" b="1" dirty="0" smtClean="0"/>
              <a:t> </a:t>
            </a:r>
            <a:r>
              <a:rPr lang="vi-VN" sz="1400" b="1" dirty="0" smtClean="0"/>
              <a:t>trăm</a:t>
            </a:r>
            <a:r>
              <a:rPr lang="vi-VN" sz="1400" dirty="0" smtClean="0"/>
              <a:t> </a:t>
            </a:r>
            <a:r>
              <a:rPr lang="vi-VN" sz="1400" b="1" dirty="0" smtClean="0"/>
              <a:t>đốm</a:t>
            </a:r>
            <a:r>
              <a:rPr lang="en-US" sz="1400" b="1" dirty="0" smtClean="0"/>
              <a:t> </a:t>
            </a:r>
            <a:r>
              <a:rPr lang="vi-VN" sz="1400" b="1" dirty="0" smtClean="0"/>
              <a:t>lửa trại</a:t>
            </a:r>
          </a:p>
          <a:p>
            <a:r>
              <a:rPr lang="vi-VN" sz="1400" b="1" dirty="0" smtClean="0"/>
              <a:t>Họ đã xây cho</a:t>
            </a:r>
            <a:r>
              <a:rPr lang="en-US" sz="1400" b="1" dirty="0" smtClean="0"/>
              <a:t> </a:t>
            </a:r>
            <a:r>
              <a:rPr lang="vi-VN" sz="1400" b="1" dirty="0" smtClean="0"/>
              <a:t>Ngà</a:t>
            </a:r>
            <a:r>
              <a:rPr lang="en-US" sz="1400" b="1" dirty="0" err="1" smtClean="0"/>
              <a:t>i</a:t>
            </a:r>
            <a:r>
              <a:rPr lang="vi-VN" sz="1400" b="1" dirty="0" smtClean="0"/>
              <a:t> </a:t>
            </a:r>
            <a:r>
              <a:rPr lang="vi-VN" sz="1400" b="1" dirty="0" smtClean="0"/>
              <a:t>một bàn thờ</a:t>
            </a:r>
            <a:r>
              <a:rPr lang="en-US" sz="1400" b="1" dirty="0" smtClean="0"/>
              <a:t>  </a:t>
            </a:r>
            <a:r>
              <a:rPr lang="vi-VN" sz="1400" b="1" dirty="0" smtClean="0"/>
              <a:t>vào</a:t>
            </a:r>
            <a:r>
              <a:rPr lang="en-US" sz="1400" b="1" dirty="0" smtClean="0"/>
              <a:t> </a:t>
            </a:r>
            <a:r>
              <a:rPr lang="vi-VN" sz="1400" b="1" dirty="0" smtClean="0"/>
              <a:t>một</a:t>
            </a:r>
            <a:r>
              <a:rPr lang="en-US" sz="1400" b="1" dirty="0" smtClean="0"/>
              <a:t> </a:t>
            </a:r>
            <a:r>
              <a:rPr lang="vi-VN" sz="1400" b="1" dirty="0" smtClean="0"/>
              <a:t>buờ</a:t>
            </a:r>
            <a:r>
              <a:rPr lang="en-US" sz="1400" b="1" dirty="0" err="1" smtClean="0"/>
              <a:t>i</a:t>
            </a:r>
            <a:r>
              <a:rPr lang="en-US" sz="1400" b="1" dirty="0" smtClean="0"/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chiếu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/>
              <a:t>sương</a:t>
            </a:r>
            <a:endParaRPr lang="en-US" sz="1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vi-VN" sz="1400" b="1" dirty="0" smtClean="0"/>
              <a:t>Tôi có thể đọc được</a:t>
            </a:r>
            <a:r>
              <a:rPr lang="en-US" sz="1400" b="1" dirty="0" smtClean="0"/>
              <a:t> </a:t>
            </a:r>
            <a:r>
              <a:rPr lang="vi-VN" sz="1400" b="1" dirty="0" smtClean="0"/>
              <a:t>lới</a:t>
            </a:r>
            <a:r>
              <a:rPr lang="en-US" sz="1400" b="1" dirty="0" smtClean="0"/>
              <a:t>  </a:t>
            </a:r>
            <a:r>
              <a:rPr lang="vi-VN" sz="1400" b="1" dirty="0" smtClean="0"/>
              <a:t>công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vi-VN" sz="1400" b="1" dirty="0" smtClean="0">
                <a:latin typeface="Arial" pitchFamily="34" charset="0"/>
                <a:cs typeface="Arial" pitchFamily="34" charset="0"/>
              </a:rPr>
              <a:t>ính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>
                <a:latin typeface="Arial" pitchFamily="34" charset="0"/>
                <a:cs typeface="Arial" pitchFamily="34" charset="0"/>
              </a:rPr>
              <a:t>của Chúa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rong</a:t>
            </a:r>
            <a:r>
              <a:rPr lang="vi-VN" sz="1400" b="1" dirty="0" smtClean="0">
                <a:latin typeface="Arial" pitchFamily="34" charset="0"/>
                <a:cs typeface="Arial" pitchFamily="34" charset="0"/>
              </a:rPr>
              <a:t> ánh đèn mờ</a:t>
            </a:r>
            <a:endParaRPr lang="en-US" sz="1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Ng</a:t>
            </a:r>
            <a:r>
              <a:rPr lang="vi-VN" sz="1400" b="1" dirty="0" smtClean="0">
                <a:latin typeface="Arial" pitchFamily="34" charset="0"/>
                <a:cs typeface="Arial" pitchFamily="34" charset="0"/>
              </a:rPr>
              <a:t>à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y </a:t>
            </a:r>
            <a:r>
              <a:rPr lang="vi-VN" sz="1400" b="1" dirty="0" smtClean="0">
                <a:latin typeface="Arial" pitchFamily="34" charset="0"/>
                <a:cs typeface="Arial" pitchFamily="34" charset="0"/>
              </a:rPr>
              <a:t>của Chúa đang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>
                <a:latin typeface="Arial" pitchFamily="34" charset="0"/>
                <a:cs typeface="Arial" pitchFamily="34" charset="0"/>
              </a:rPr>
              <a:t>đân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>
                <a:latin typeface="Arial" pitchFamily="34" charset="0"/>
                <a:cs typeface="Arial" pitchFamily="34" charset="0"/>
              </a:rPr>
              <a:t>tôi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>
                <a:latin typeface="Arial" pitchFamily="34" charset="0"/>
                <a:cs typeface="Arial" pitchFamily="34" charset="0"/>
              </a:rPr>
              <a:t>đ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i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vi-VN" sz="1400" b="1" dirty="0" smtClean="0"/>
          </a:p>
          <a:p>
            <a:r>
              <a:rPr lang="vi-VN" sz="1400" b="1" dirty="0" smtClean="0"/>
              <a:t>Chúa đã thổi lên tiếng kèn không bao giờ ch</a:t>
            </a:r>
            <a:r>
              <a:rPr lang="en-US" sz="1400" b="1" dirty="0" err="1" smtClean="0"/>
              <a:t>iu</a:t>
            </a:r>
            <a:r>
              <a:rPr lang="en-US" sz="1400" b="1" dirty="0" smtClean="0"/>
              <a:t> </a:t>
            </a:r>
            <a:r>
              <a:rPr lang="vi-VN" sz="1400" b="1" dirty="0" smtClean="0"/>
              <a:t>đ</a:t>
            </a:r>
            <a:r>
              <a:rPr lang="vi-VN" sz="1400" b="1" dirty="0" smtClean="0">
                <a:latin typeface="Arial" pitchFamily="34" charset="0"/>
                <a:cs typeface="Arial" pitchFamily="34" charset="0"/>
              </a:rPr>
              <a:t>â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u </a:t>
            </a:r>
            <a:r>
              <a:rPr lang="vi-VN" sz="1400" b="1" dirty="0" smtClean="0"/>
              <a:t>hán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g</a:t>
            </a:r>
            <a:endParaRPr lang="en-US" sz="1400" b="1" dirty="0" smtClean="0"/>
          </a:p>
          <a:p>
            <a:r>
              <a:rPr lang="vi-VN" sz="1400" b="1" dirty="0" smtClean="0"/>
              <a:t>Chúa đã xét</a:t>
            </a:r>
            <a:r>
              <a:rPr lang="en-US" sz="1400" b="1" dirty="0" smtClean="0"/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mỗi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/>
              <a:t>tâm hồn của con</a:t>
            </a:r>
            <a:r>
              <a:rPr lang="en-US" sz="1400" b="1" dirty="0" smtClean="0"/>
              <a:t> </a:t>
            </a:r>
            <a:r>
              <a:rPr lang="vi-VN" sz="1400" b="1" dirty="0" smtClean="0"/>
              <a:t>người</a:t>
            </a:r>
            <a:r>
              <a:rPr lang="en-US" sz="1400" b="1" dirty="0" smtClean="0"/>
              <a:t> </a:t>
            </a:r>
            <a:r>
              <a:rPr lang="vi-VN" sz="1400" b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rong</a:t>
            </a:r>
            <a:r>
              <a:rPr lang="vi-VN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g</a:t>
            </a:r>
            <a:r>
              <a:rPr lang="vi-VN" sz="1400" b="1" dirty="0" smtClean="0">
                <a:latin typeface="Arial" pitchFamily="34" charset="0"/>
                <a:cs typeface="Arial" pitchFamily="34" charset="0"/>
              </a:rPr>
              <a:t>ãy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/>
              <a:t>c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á</a:t>
            </a:r>
            <a:r>
              <a:rPr lang="vi-VN" sz="1400" b="1" dirty="0" smtClean="0"/>
              <a:t>nh</a:t>
            </a:r>
            <a:r>
              <a:rPr lang="en-US" sz="1400" b="1" dirty="0" smtClean="0"/>
              <a:t> </a:t>
            </a:r>
            <a:r>
              <a:rPr lang="vi-VN" sz="1400" b="1" dirty="0" smtClean="0"/>
              <a:t>ch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ung</a:t>
            </a:r>
            <a:endParaRPr lang="en-US" sz="1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vi-VN" sz="1400" b="1" dirty="0" smtClean="0"/>
              <a:t>Ôi, nhanh lên,</a:t>
            </a:r>
            <a:r>
              <a:rPr lang="en-US" sz="1400" b="1" dirty="0" smtClean="0"/>
              <a:t> </a:t>
            </a:r>
            <a:r>
              <a:rPr lang="vi-VN" sz="1400" b="1" dirty="0" smtClean="0"/>
              <a:t>tâm hồn tôi</a:t>
            </a:r>
            <a:r>
              <a:rPr lang="en-US" sz="1400" b="1" dirty="0" smtClean="0"/>
              <a:t>, </a:t>
            </a:r>
            <a:r>
              <a:rPr lang="vi-VN" sz="1400" b="1" dirty="0" smtClean="0"/>
              <a:t>hãy</a:t>
            </a:r>
            <a:r>
              <a:rPr lang="en-US" sz="1400" b="1" dirty="0" smtClean="0"/>
              <a:t> </a:t>
            </a:r>
            <a:r>
              <a:rPr lang="vi-VN" sz="1400" b="1" dirty="0" smtClean="0"/>
              <a:t>trả lời chúa!</a:t>
            </a:r>
            <a:r>
              <a:rPr lang="en-US" sz="1400" b="1" dirty="0" smtClean="0"/>
              <a:t> </a:t>
            </a:r>
            <a:r>
              <a:rPr lang="vi-VN" sz="1400" b="1" dirty="0" smtClean="0"/>
              <a:t> Vui</a:t>
            </a:r>
            <a:r>
              <a:rPr lang="en-US" sz="1400" b="1" dirty="0" smtClean="0"/>
              <a:t> </a:t>
            </a:r>
            <a:r>
              <a:rPr lang="vi-VN" sz="1400" b="1" dirty="0" smtClean="0"/>
              <a:t>lên</a:t>
            </a:r>
            <a:r>
              <a:rPr lang="en-US" sz="1400" b="1" dirty="0" smtClean="0"/>
              <a:t> </a:t>
            </a:r>
            <a:r>
              <a:rPr lang="vi-VN" sz="1400" b="1" dirty="0" smtClean="0"/>
              <a:t>tâm hồn tôi</a:t>
            </a:r>
            <a:r>
              <a:rPr lang="en-US" sz="1400" b="1" dirty="0" smtClean="0"/>
              <a:t>!</a:t>
            </a:r>
          </a:p>
          <a:p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Thi</a:t>
            </a:r>
            <a:r>
              <a:rPr lang="vi-VN" sz="1400" b="1" dirty="0" smtClean="0">
                <a:latin typeface="Arial" pitchFamily="34" charset="0"/>
                <a:cs typeface="Arial" pitchFamily="34" charset="0"/>
              </a:rPr>
              <a:t>ê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n </a:t>
            </a:r>
            <a:r>
              <a:rPr lang="vi-VN" sz="1400" b="1" dirty="0" smtClean="0">
                <a:latin typeface="Arial" pitchFamily="34" charset="0"/>
                <a:cs typeface="Arial" pitchFamily="34" charset="0"/>
              </a:rPr>
              <a:t>Chúa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/>
              <a:t>của</a:t>
            </a:r>
            <a:r>
              <a:rPr lang="en-US" sz="1400" b="1" dirty="0" smtClean="0"/>
              <a:t> </a:t>
            </a:r>
            <a:r>
              <a:rPr lang="vi-VN" sz="1400" b="1" dirty="0" smtClean="0"/>
              <a:t>chúng</a:t>
            </a:r>
            <a:r>
              <a:rPr lang="en-US" sz="1400" b="1" dirty="0" smtClean="0"/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ta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/>
              <a:t>đang</a:t>
            </a:r>
            <a:r>
              <a:rPr lang="en-US" sz="1400" b="1" dirty="0" smtClean="0"/>
              <a:t> </a:t>
            </a:r>
            <a:r>
              <a:rPr lang="vi-VN" sz="1400" b="1" dirty="0" smtClean="0"/>
              <a:t>tiến bước. </a:t>
            </a:r>
            <a:endParaRPr lang="en-US" sz="1400" b="1" dirty="0" smtClean="0">
              <a:latin typeface="Arial" pitchFamily="34" charset="0"/>
              <a:cs typeface="Arial" pitchFamily="34" charset="0"/>
            </a:endParaRPr>
          </a:p>
          <a:p>
            <a:endParaRPr lang="en-US" sz="1400" b="1" dirty="0" smtClean="0"/>
          </a:p>
          <a:p>
            <a:r>
              <a:rPr lang="vi-VN" sz="1400" b="1" dirty="0" smtClean="0"/>
              <a:t>Trong vẻ đẹp của</a:t>
            </a:r>
            <a:r>
              <a:rPr lang="en-US" sz="1400" b="1" dirty="0" smtClean="0"/>
              <a:t> </a:t>
            </a:r>
            <a:r>
              <a:rPr lang="vi-VN" sz="1400" b="1" dirty="0" smtClean="0">
                <a:latin typeface="Arial" pitchFamily="34" charset="0"/>
                <a:cs typeface="Arial" pitchFamily="34" charset="0"/>
              </a:rPr>
              <a:t>bô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ng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/>
              <a:t>hoa huệ, Chúa</a:t>
            </a:r>
            <a:r>
              <a:rPr lang="en-US" sz="1400" b="1" dirty="0" smtClean="0"/>
              <a:t> </a:t>
            </a:r>
            <a:r>
              <a:rPr lang="vi-VN" sz="1400" b="1" dirty="0" smtClean="0"/>
              <a:t>, Giê-su đã</a:t>
            </a:r>
            <a:r>
              <a:rPr lang="en-US" sz="1400" b="1" dirty="0" smtClean="0"/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g</a:t>
            </a:r>
            <a:r>
              <a:rPr lang="vi-VN" sz="1400" b="1" dirty="0" smtClean="0"/>
              <a:t>i</a:t>
            </a:r>
            <a:r>
              <a:rPr lang="vi-VN" sz="1400" b="1" dirty="0" smtClean="0">
                <a:latin typeface="Arial" pitchFamily="34" charset="0"/>
                <a:cs typeface="Arial" pitchFamily="34" charset="0"/>
              </a:rPr>
              <a:t>à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ng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/>
              <a:t>trẩ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n </a:t>
            </a:r>
            <a:r>
              <a:rPr lang="vi-VN" sz="1400" b="1" dirty="0" smtClean="0"/>
              <a:t>bên kia</a:t>
            </a:r>
            <a:r>
              <a:rPr lang="en-US" sz="1400" b="1" dirty="0" smtClean="0"/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vi-VN" sz="1400" b="1" dirty="0" smtClean="0"/>
              <a:t>ớ biển</a:t>
            </a:r>
            <a:endParaRPr lang="en-US" sz="1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vi-VN" sz="1400" b="1" dirty="0" smtClean="0"/>
              <a:t>Với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vẻ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/>
              <a:t>đẹp</a:t>
            </a:r>
            <a:r>
              <a:rPr lang="en-US" sz="1400" b="1" dirty="0" smtClean="0"/>
              <a:t> </a:t>
            </a:r>
            <a:r>
              <a:rPr lang="vi-VN" sz="1400" b="1" dirty="0" smtClean="0"/>
              <a:t>trong</a:t>
            </a:r>
            <a:r>
              <a:rPr lang="en-US" sz="1400" b="1" dirty="0" smtClean="0"/>
              <a:t> </a:t>
            </a:r>
            <a:r>
              <a:rPr lang="vi-VN" sz="1400" b="1" dirty="0" smtClean="0"/>
              <a:t>lòng Chúa</a:t>
            </a:r>
            <a:r>
              <a:rPr lang="en-US" sz="1400" b="1" dirty="0" smtClean="0"/>
              <a:t>,</a:t>
            </a:r>
            <a:r>
              <a:rPr lang="vi-VN" sz="1400" b="1" dirty="0" smtClean="0"/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Ng</a:t>
            </a:r>
            <a:r>
              <a:rPr lang="vi-VN" sz="1400" b="1" dirty="0" smtClean="0">
                <a:latin typeface="Arial" pitchFamily="34" charset="0"/>
                <a:cs typeface="Arial" pitchFamily="34" charset="0"/>
              </a:rPr>
              <a:t>à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i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/>
              <a:t>đã</a:t>
            </a:r>
            <a:r>
              <a:rPr lang="en-US" sz="1400" b="1" dirty="0" smtClean="0"/>
              <a:t> </a:t>
            </a:r>
            <a:r>
              <a:rPr lang="vi-VN" sz="1400" b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vi-VN" sz="1400" b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vi-VN" sz="1400" b="1" dirty="0" smtClean="0"/>
              <a:t>ử</a:t>
            </a:r>
            <a:r>
              <a:rPr lang="en-US" sz="1400" b="1" dirty="0" smtClean="0"/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sz="1400" b="1" dirty="0" smtClean="0"/>
              <a:t> </a:t>
            </a:r>
            <a:r>
              <a:rPr lang="vi-VN" sz="1400" b="1" dirty="0" smtClean="0"/>
              <a:t>anh và tôi:</a:t>
            </a:r>
            <a:r>
              <a:rPr lang="en-US" sz="1400" b="1" dirty="0" smtClean="0"/>
              <a:t> </a:t>
            </a:r>
          </a:p>
          <a:p>
            <a:r>
              <a:rPr lang="vi-VN" sz="1400" b="1" dirty="0" smtClean="0"/>
              <a:t>Ngư</a:t>
            </a:r>
            <a:r>
              <a:rPr lang="en-US" sz="1400" b="1" dirty="0" smtClean="0"/>
              <a:t> </a:t>
            </a:r>
            <a:r>
              <a:rPr lang="vi-VN" sz="1400" b="1" dirty="0" smtClean="0"/>
              <a:t>Chúa</a:t>
            </a:r>
            <a:r>
              <a:rPr lang="en-US" sz="1400" b="1" dirty="0" smtClean="0"/>
              <a:t> </a:t>
            </a:r>
            <a:r>
              <a:rPr lang="vi-VN" sz="1400" b="1" dirty="0" smtClean="0"/>
              <a:t>đã</a:t>
            </a:r>
            <a:r>
              <a:rPr lang="en-US" sz="1400" b="1" dirty="0" smtClean="0"/>
              <a:t> </a:t>
            </a:r>
            <a:r>
              <a:rPr lang="vi-VN" sz="1400" b="1" dirty="0" smtClean="0"/>
              <a:t>chết</a:t>
            </a:r>
            <a:r>
              <a:rPr lang="en-US" sz="1400" b="1" dirty="0" smtClean="0"/>
              <a:t> </a:t>
            </a:r>
            <a:r>
              <a:rPr lang="vi-VN" sz="1400" b="1" dirty="0" smtClean="0"/>
              <a:t>đã</a:t>
            </a:r>
            <a:r>
              <a:rPr lang="en-US" sz="1400" b="1" dirty="0" smtClean="0"/>
              <a:t> </a:t>
            </a:r>
            <a:r>
              <a:rPr lang="vi-VN" sz="1400" b="1" dirty="0" smtClean="0"/>
              <a:t>làm</a:t>
            </a:r>
            <a:r>
              <a:rPr lang="en-US" sz="1400" b="1" dirty="0" smtClean="0"/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/>
              <a:t>chúng</a:t>
            </a:r>
            <a:r>
              <a:rPr lang="en-US" sz="1400" b="1" dirty="0" smtClean="0"/>
              <a:t> </a:t>
            </a:r>
            <a:r>
              <a:rPr lang="vi-VN" sz="1400" b="1" dirty="0" smtClean="0">
                <a:latin typeface="Arial" pitchFamily="34" charset="0"/>
                <a:cs typeface="Arial" pitchFamily="34" charset="0"/>
              </a:rPr>
              <a:t>ta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/>
              <a:t>vinh quang và</a:t>
            </a:r>
            <a:r>
              <a:rPr lang="en-US" sz="1400" b="1" dirty="0" smtClean="0"/>
              <a:t> </a:t>
            </a:r>
            <a:r>
              <a:rPr lang="vi-VN" sz="1400" b="1" dirty="0" smtClean="0"/>
              <a:t>chúng</a:t>
            </a:r>
            <a:r>
              <a:rPr lang="en-US" sz="1400" b="1" dirty="0" smtClean="0"/>
              <a:t> </a:t>
            </a:r>
            <a:r>
              <a:rPr lang="vi-VN" sz="1400" b="1" dirty="0" smtClean="0"/>
              <a:t>ta chết để con người</a:t>
            </a:r>
            <a:r>
              <a:rPr lang="en-US" sz="1400" b="1" dirty="0" smtClean="0"/>
              <a:t> </a:t>
            </a:r>
            <a:r>
              <a:rPr lang="vi-VN" sz="1400" b="1" dirty="0" smtClean="0"/>
              <a:t>được</a:t>
            </a:r>
            <a:r>
              <a:rPr lang="en-US" sz="1400" b="1" dirty="0" smtClean="0"/>
              <a:t> </a:t>
            </a:r>
            <a:r>
              <a:rPr lang="vi-VN" sz="1400" b="1" dirty="0" smtClean="0"/>
              <a:t>tự do,</a:t>
            </a:r>
            <a:endParaRPr lang="en-US" sz="1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vi-VN" sz="1400" b="1" dirty="0" smtClean="0">
                <a:latin typeface="Arial" pitchFamily="34" charset="0"/>
                <a:cs typeface="Arial" pitchFamily="34" charset="0"/>
              </a:rPr>
              <a:t>Trong khi Chúa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vẵn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/>
              <a:t>đang tiến bước</a:t>
            </a:r>
            <a:r>
              <a:rPr lang="en-US" sz="1400" b="1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</TotalTime>
  <Words>295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Bài thánh chiến ca của nền cộng hòa 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thánh chiến ca của nền cộng hòa</dc:title>
  <dc:creator>mary</dc:creator>
  <cp:lastModifiedBy>mary</cp:lastModifiedBy>
  <cp:revision>78</cp:revision>
  <dcterms:created xsi:type="dcterms:W3CDTF">2022-12-27T02:33:01Z</dcterms:created>
  <dcterms:modified xsi:type="dcterms:W3CDTF">2023-01-02T17:17:45Z</dcterms:modified>
</cp:coreProperties>
</file>