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6" d="100"/>
          <a:sy n="56" d="100"/>
        </p:scale>
        <p:origin x="-2141" y="-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6F600-C15A-4589-ABC8-2B6F2D3AE6B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88CD6-6590-4272-AC9B-46DF0E8897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u na Seretaki Ji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2048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Au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Seretaki</a:t>
            </a:r>
            <a:r>
              <a:rPr lang="en-US" b="1" dirty="0" smtClean="0"/>
              <a:t> </a:t>
            </a:r>
            <a:r>
              <a:rPr lang="en-US" b="1" dirty="0" err="1" smtClean="0"/>
              <a:t>Jisu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6400800" cy="568863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Seretaki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loloma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mate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vukuqu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Me’u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Seretaki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Jisu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tiko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Voli</a:t>
            </a:r>
            <a:r>
              <a:rPr lang="en-US" sz="1800" b="1" dirty="0" smtClean="0">
                <a:solidFill>
                  <a:srgbClr val="FF0000"/>
                </a:solidFill>
              </a:rPr>
              <a:t> au e Nona </a:t>
            </a:r>
            <a:r>
              <a:rPr lang="en-US" sz="1800" b="1" dirty="0" err="1" smtClean="0">
                <a:solidFill>
                  <a:srgbClr val="FF0000"/>
                </a:solidFill>
              </a:rPr>
              <a:t>dra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Rawa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me’u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bula</a:t>
            </a:r>
            <a:r>
              <a:rPr lang="en-US" sz="1800" b="1" dirty="0" smtClean="0">
                <a:solidFill>
                  <a:srgbClr val="FF0000"/>
                </a:solidFill>
              </a:rPr>
              <a:t> kina,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Ni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boko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noqu</a:t>
            </a:r>
            <a:r>
              <a:rPr lang="en-US" sz="1800" b="1" dirty="0" smtClean="0">
                <a:solidFill>
                  <a:srgbClr val="FF0000"/>
                </a:solidFill>
              </a:rPr>
              <a:t> ca.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Nona mate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vakaca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Nona soli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 sere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Me’u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sereki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vakacaucautaka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kaukauwa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noqu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vukevuke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noqu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rekitaka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au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mate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lomanagi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vou.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103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Au na Seretaki Jisu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 na Seretaki Jisu</dc:title>
  <dc:creator>mary</dc:creator>
  <cp:lastModifiedBy>mary</cp:lastModifiedBy>
  <cp:revision>15</cp:revision>
  <dcterms:created xsi:type="dcterms:W3CDTF">2021-11-02T18:09:55Z</dcterms:created>
  <dcterms:modified xsi:type="dcterms:W3CDTF">2023-01-02T22:16:13Z</dcterms:modified>
</cp:coreProperties>
</file>