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908A-E87F-429F-BBCF-B20A99450BD0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E9C57-7D37-4486-9A1F-22CE15FFD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908A-E87F-429F-BBCF-B20A99450BD0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E9C57-7D37-4486-9A1F-22CE15FFD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908A-E87F-429F-BBCF-B20A99450BD0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E9C57-7D37-4486-9A1F-22CE15FFD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908A-E87F-429F-BBCF-B20A99450BD0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E9C57-7D37-4486-9A1F-22CE15FFD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908A-E87F-429F-BBCF-B20A99450BD0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E9C57-7D37-4486-9A1F-22CE15FFD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908A-E87F-429F-BBCF-B20A99450BD0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E9C57-7D37-4486-9A1F-22CE15FFD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908A-E87F-429F-BBCF-B20A99450BD0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E9C57-7D37-4486-9A1F-22CE15FFD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908A-E87F-429F-BBCF-B20A99450BD0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E9C57-7D37-4486-9A1F-22CE15FFD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908A-E87F-429F-BBCF-B20A99450BD0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E9C57-7D37-4486-9A1F-22CE15FFD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908A-E87F-429F-BBCF-B20A99450BD0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E9C57-7D37-4486-9A1F-22CE15FFD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908A-E87F-429F-BBCF-B20A99450BD0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E9C57-7D37-4486-9A1F-22CE15FFD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4908A-E87F-429F-BBCF-B20A99450BD0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E9C57-7D37-4486-9A1F-22CE15FFD7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tiéd vagy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"/>
            <a:ext cx="3312368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 </a:t>
            </a:r>
            <a:r>
              <a:rPr lang="en-US" b="1" dirty="0" err="1"/>
              <a:t>tiéd</a:t>
            </a:r>
            <a:r>
              <a:rPr lang="en-US" b="1" dirty="0"/>
              <a:t> </a:t>
            </a:r>
            <a:r>
              <a:rPr lang="en-US" b="1" dirty="0" err="1"/>
              <a:t>vagyok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7704856" cy="4802088"/>
          </a:xfrm>
        </p:spPr>
        <p:txBody>
          <a:bodyPr numCol="2">
            <a:noAutofit/>
          </a:bodyPr>
          <a:lstStyle/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A Tied vagyok, hisz szavad mondja: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Megbocsátottam néked.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Mégis óhajom folyton megújul: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Vonj magadhoz közelebb!</a:t>
            </a:r>
          </a:p>
          <a:p>
            <a:pPr algn="l"/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1700" b="1" dirty="0" smtClean="0">
                <a:solidFill>
                  <a:srgbClr val="FF0000"/>
                </a:solidFill>
              </a:rPr>
              <a:t>Refrén:</a:t>
            </a:r>
          </a:p>
          <a:p>
            <a:pPr algn="l"/>
            <a:r>
              <a:rPr lang="hu-HU" sz="1700" b="1" dirty="0" smtClean="0">
                <a:solidFill>
                  <a:srgbClr val="FF0000"/>
                </a:solidFill>
              </a:rPr>
              <a:t>Ó, vonj engem, Jézus, mindig közelebb</a:t>
            </a:r>
          </a:p>
          <a:p>
            <a:pPr algn="l"/>
            <a:r>
              <a:rPr lang="hu-HU" sz="1700" b="1" dirty="0" smtClean="0">
                <a:solidFill>
                  <a:srgbClr val="FF0000"/>
                </a:solidFill>
              </a:rPr>
              <a:t>A keresztnek törzséhez!</a:t>
            </a:r>
          </a:p>
          <a:p>
            <a:pPr algn="l"/>
            <a:r>
              <a:rPr lang="hu-HU" sz="1700" b="1" dirty="0" smtClean="0">
                <a:solidFill>
                  <a:srgbClr val="FF0000"/>
                </a:solidFill>
              </a:rPr>
              <a:t>Ó, vonj engem, Jézus, mindig közelebb</a:t>
            </a:r>
          </a:p>
          <a:p>
            <a:pPr algn="l"/>
            <a:r>
              <a:rPr lang="hu-HU" sz="1700" b="1" dirty="0" smtClean="0">
                <a:solidFill>
                  <a:srgbClr val="FF0000"/>
                </a:solidFill>
              </a:rPr>
              <a:t>A keresztnek törzséhez!</a:t>
            </a:r>
          </a:p>
          <a:p>
            <a:pPr algn="l"/>
            <a:endParaRPr lang="hu-H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Mérhetetlen az égi szeretet,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Mely a keresztről árad;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Megtérő szívvel föltekintőnek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Készen a bűnbocsánat.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Ó, mily édes az, ha a szív buzgón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Kegyelmedbe elmélyed,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Aztán mindenét kezedbe téve,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Híven szolgál Tenéked.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Szentelj fel még ma Szentlelked által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Bátor szívű hithőssé;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amit érted kárnak ítéltem,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 lesz nyereségemmé!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115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 tiéd vagyok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 tiéd vagyok </dc:title>
  <dc:creator>mary</dc:creator>
  <cp:lastModifiedBy>mary</cp:lastModifiedBy>
  <cp:revision>4</cp:revision>
  <dcterms:created xsi:type="dcterms:W3CDTF">2023-01-25T15:31:53Z</dcterms:created>
  <dcterms:modified xsi:type="dcterms:W3CDTF">2023-01-25T18:40:24Z</dcterms:modified>
</cp:coreProperties>
</file>