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7E2E6-6754-43CF-8D72-51CD9D72207B}" type="datetimeFigureOut">
              <a:rPr lang="en-US" smtClean="0"/>
              <a:pPr/>
              <a:t>12/30/2022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4FAA5-6046-495C-801E-650B173878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attle Hymn of the Republic1.jpg"/>
          <p:cNvPicPr>
            <a:picLocks noChangeAspect="1"/>
          </p:cNvPicPr>
          <p:nvPr userDrawn="1"/>
        </p:nvPicPr>
        <p:blipFill>
          <a:blip r:embed="rId14" cstate="print">
            <a:lum bright="4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마귀들과 싸울지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0" y="1"/>
            <a:ext cx="36576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마귀들과 싸울지라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609600"/>
            <a:ext cx="5638800" cy="5943600"/>
          </a:xfrm>
        </p:spPr>
        <p:txBody>
          <a:bodyPr>
            <a:noAutofit/>
          </a:bodyPr>
          <a:lstStyle/>
          <a:p>
            <a:pPr marL="165100" indent="-165100" algn="l"/>
            <a:r>
              <a:rPr lang="en-US" altLang="ko-KR" sz="18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마귀들과 싸울지라 죄악 벗은 형제여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chemeClr val="tx1"/>
                </a:solidFill>
              </a:rPr>
              <a:t>담대하게 싸울지라 저기 악한 적병과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chemeClr val="tx1"/>
                </a:solidFill>
              </a:rPr>
              <a:t>심판날과 멸망의 날 네가 섰는 눈 앞에 곧 다가 오리라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pPr marL="165100" indent="-165100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165100" indent="-165100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ko-KR" altLang="en-US" sz="1800" b="1" dirty="0" smtClean="0">
                <a:solidFill>
                  <a:srgbClr val="FF0000"/>
                </a:solidFill>
              </a:rPr>
              <a:t>후렴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rgbClr val="FF0000"/>
                </a:solidFill>
              </a:rPr>
              <a:t>영광 영광 할렐루야 영광 영광 할렐루야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rgbClr val="FF0000"/>
                </a:solidFill>
              </a:rPr>
              <a:t>영광 영광 할렐루야 곧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승리하리라</a:t>
            </a:r>
            <a:r>
              <a:rPr lang="en-US" altLang="ko-KR" sz="1800" b="1" dirty="0" smtClean="0">
                <a:solidFill>
                  <a:srgbClr val="FF0000"/>
                </a:solidFill>
              </a:rPr>
              <a:t>.</a:t>
            </a:r>
            <a:endParaRPr lang="ko-KR" altLang="en-US" sz="1800" b="1" dirty="0" smtClean="0">
              <a:solidFill>
                <a:srgbClr val="FF0000"/>
              </a:solidFill>
            </a:endParaRPr>
          </a:p>
          <a:p>
            <a:pPr marL="165100" indent="-165100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165100" indent="-165100" algn="l"/>
            <a:endParaRPr lang="ko-KR" altLang="en-US" sz="1800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en-US" altLang="ko-KR" sz="18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마귀들과 싸울지라 죄악 벗은 형제여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chemeClr val="tx1"/>
                </a:solidFill>
              </a:rPr>
              <a:t>고함치는 무리들은 흉한 마귀 아닌가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chemeClr val="tx1"/>
                </a:solidFill>
              </a:rPr>
              <a:t>무섭고도 더러운 죄 모두 떨쳐 버리고 주 예수 붙들라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</a:p>
          <a:p>
            <a:pPr marL="165100" indent="-165100" algn="l"/>
            <a:endParaRPr lang="en-US" altLang="ko-KR" sz="1800" b="1" smtClean="0">
              <a:solidFill>
                <a:schemeClr val="tx1"/>
              </a:solidFill>
            </a:endParaRPr>
          </a:p>
          <a:p>
            <a:pPr marL="165100" indent="-165100" algn="l"/>
            <a:endParaRPr lang="en-US" altLang="ko-KR" sz="1800" b="1" dirty="0" smtClean="0">
              <a:solidFill>
                <a:schemeClr val="tx1"/>
              </a:solidFill>
            </a:endParaRPr>
          </a:p>
          <a:p>
            <a:pPr marL="165100" indent="-165100" algn="l"/>
            <a:r>
              <a:rPr lang="en-US" altLang="ko-KR" sz="18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마귀들과 싸울지라 죄악 벗은 형제여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chemeClr val="tx1"/>
                </a:solidFill>
              </a:rPr>
              <a:t>구주 예수 그리스도 크신 팔을 벌리고</a:t>
            </a:r>
          </a:p>
          <a:p>
            <a:pPr marL="165100" indent="-165100" algn="l"/>
            <a:r>
              <a:rPr lang="ko-KR" altLang="en-US" sz="1800" b="1" dirty="0" smtClean="0">
                <a:solidFill>
                  <a:schemeClr val="tx1"/>
                </a:solidFill>
              </a:rPr>
              <a:t>너를 도와 주시려고 서서 기다리시니 너 어서 나오라</a:t>
            </a:r>
            <a:r>
              <a:rPr lang="en-US" altLang="ko-KR" sz="1800" b="1" dirty="0" smtClean="0">
                <a:solidFill>
                  <a:schemeClr val="tx1"/>
                </a:solidFill>
              </a:rPr>
              <a:t>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</TotalTime>
  <Words>82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마귀들과 싸울지라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마귀들과 싸울지라</dc:title>
  <dc:creator>user</dc:creator>
  <cp:lastModifiedBy>mary</cp:lastModifiedBy>
  <cp:revision>10</cp:revision>
  <dcterms:created xsi:type="dcterms:W3CDTF">2016-12-05T02:30:57Z</dcterms:created>
  <dcterms:modified xsi:type="dcterms:W3CDTF">2022-12-30T23:17:15Z</dcterms:modified>
</cp:coreProperties>
</file>