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24FA4-7434-4B6F-918C-AF3BE587ADC7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0EB27-1F29-4866-9C69-729DCF29D3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Song in the Ai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공중에는 노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908720"/>
            <a:ext cx="3600400" cy="650503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공중에는 </a:t>
            </a:r>
            <a:r>
              <a:rPr lang="ko-KR" altLang="en-US" b="1" dirty="0">
                <a:solidFill>
                  <a:schemeClr val="bg1"/>
                </a:solidFill>
              </a:rPr>
              <a:t>노래</a:t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2708920"/>
            <a:ext cx="5040560" cy="3312368"/>
          </a:xfrm>
        </p:spPr>
        <p:txBody>
          <a:bodyPr numCol="2"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공중에는 노래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하늘에는 뭇 별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어머니의 기도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아기 우는 소리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구유 안에 뉜 예수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임금 이시니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왕의 왕 되신 주께 다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경배하세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).</a:t>
            </a: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2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예수 탄생 할 때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크게 기뻐함은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나신 어린 아기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왕이 되심 일세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천군 천사들이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하늘 광채 속에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기쁜 찬미 할 때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천지 진동하네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공중에는 노래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공중에는 노래 </dc:title>
  <dc:creator>mary</dc:creator>
  <cp:lastModifiedBy>mary</cp:lastModifiedBy>
  <cp:revision>5</cp:revision>
  <dcterms:created xsi:type="dcterms:W3CDTF">2022-12-10T00:28:25Z</dcterms:created>
  <dcterms:modified xsi:type="dcterms:W3CDTF">2022-12-10T18:43:23Z</dcterms:modified>
</cp:coreProperties>
</file>