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62A81-DBDF-4815-8DD4-6A89EFA629A2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72B5-767D-413F-A493-4E3B6522E9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罪の世人らに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456384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ja-JP" altLang="en-US" b="1"/>
              <a:t>罪の世人らに </a:t>
            </a:r>
            <a:br>
              <a:rPr lang="ja-JP" altLang="en-US" b="1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196752"/>
            <a:ext cx="41764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1.</a:t>
            </a:r>
            <a:r>
              <a:rPr lang="ja-JP" altLang="en-US" b="1" smtClean="0"/>
              <a:t>罪の世人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よびと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らに救いの泉を</a:t>
            </a:r>
          </a:p>
          <a:p>
            <a:r>
              <a:rPr lang="ja-JP" altLang="en-US" b="1" smtClean="0"/>
              <a:t>開きて救いを　現ししイェスよ</a:t>
            </a:r>
          </a:p>
          <a:p>
            <a:r>
              <a:rPr lang="ja-JP" altLang="en-US" b="1" smtClean="0"/>
              <a:t>檻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おり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より離れて迷いし我をも</a:t>
            </a:r>
          </a:p>
          <a:p>
            <a:r>
              <a:rPr lang="ja-JP" altLang="en-US" b="1" smtClean="0"/>
              <a:t>白くなし給え聖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きよ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き血潮にて</a:t>
            </a:r>
          </a:p>
          <a:p>
            <a:endParaRPr lang="ja-JP" altLang="en-US" b="1" smtClean="0"/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雪よりも雪よりも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白くなし給え聖き血潮にて</a:t>
            </a:r>
          </a:p>
          <a:p>
            <a:endParaRPr lang="ja-JP" altLang="en-US" b="1" smtClean="0"/>
          </a:p>
          <a:p>
            <a:r>
              <a:rPr lang="en-US" altLang="ja-JP" b="1" dirty="0" smtClean="0"/>
              <a:t>2.</a:t>
            </a:r>
            <a:r>
              <a:rPr lang="ja-JP" altLang="en-US" b="1" smtClean="0"/>
              <a:t>我が罪のため茨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いばら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をいただき</a:t>
            </a:r>
          </a:p>
          <a:p>
            <a:r>
              <a:rPr lang="ja-JP" altLang="en-US" b="1" smtClean="0"/>
              <a:t>十字架を背負いて苦しみしイェスよ</a:t>
            </a:r>
          </a:p>
          <a:p>
            <a:r>
              <a:rPr lang="ja-JP" altLang="en-US" b="1" smtClean="0"/>
              <a:t>罪を悲しみて来たれる我をば</a:t>
            </a:r>
          </a:p>
          <a:p>
            <a:r>
              <a:rPr lang="ja-JP" altLang="en-US" b="1" smtClean="0"/>
              <a:t>白くなし給え聖き血潮にて</a:t>
            </a:r>
          </a:p>
          <a:p>
            <a:endParaRPr lang="ja-JP" altLang="en-US" b="1" smtClean="0"/>
          </a:p>
          <a:p>
            <a:r>
              <a:rPr lang="en-US" altLang="ja-JP" b="1" dirty="0" smtClean="0"/>
              <a:t>3.</a:t>
            </a:r>
            <a:r>
              <a:rPr lang="ja-JP" altLang="en-US" b="1" smtClean="0"/>
              <a:t>主よ我しばしば御許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みもと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を離れて</a:t>
            </a:r>
          </a:p>
          <a:p>
            <a:r>
              <a:rPr lang="ja-JP" altLang="en-US" b="1" smtClean="0"/>
              <a:t>もはや救わるによしなき身なれど</a:t>
            </a:r>
          </a:p>
          <a:p>
            <a:r>
              <a:rPr lang="ja-JP" altLang="en-US" b="1" smtClean="0"/>
              <a:t>今御約束に再びすがれば</a:t>
            </a:r>
          </a:p>
          <a:p>
            <a:r>
              <a:rPr lang="ja-JP" altLang="en-US" b="1" smtClean="0"/>
              <a:t>白くなし給え聖き血潮にて</a:t>
            </a:r>
            <a:endParaRPr lang="ja-JP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罪の世人らに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罪の世人らに  </dc:title>
  <dc:creator>mary</dc:creator>
  <cp:lastModifiedBy>mary</cp:lastModifiedBy>
  <cp:revision>8</cp:revision>
  <dcterms:created xsi:type="dcterms:W3CDTF">2022-12-17T22:36:22Z</dcterms:created>
  <dcterms:modified xsi:type="dcterms:W3CDTF">2022-12-18T23:39:17Z</dcterms:modified>
</cp:coreProperties>
</file>