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D0FA-99E8-4DCE-87F5-94D74FDA5BAB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28B0-9F69-4D67-8698-19C685AD5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D0FA-99E8-4DCE-87F5-94D74FDA5BAB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28B0-9F69-4D67-8698-19C685AD5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D0FA-99E8-4DCE-87F5-94D74FDA5BAB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28B0-9F69-4D67-8698-19C685AD5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D0FA-99E8-4DCE-87F5-94D74FDA5BAB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28B0-9F69-4D67-8698-19C685AD5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D0FA-99E8-4DCE-87F5-94D74FDA5BAB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28B0-9F69-4D67-8698-19C685AD5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D0FA-99E8-4DCE-87F5-94D74FDA5BAB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28B0-9F69-4D67-8698-19C685AD5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D0FA-99E8-4DCE-87F5-94D74FDA5BAB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28B0-9F69-4D67-8698-19C685AD5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D0FA-99E8-4DCE-87F5-94D74FDA5BAB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28B0-9F69-4D67-8698-19C685AD5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D0FA-99E8-4DCE-87F5-94D74FDA5BAB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28B0-9F69-4D67-8698-19C685AD5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D0FA-99E8-4DCE-87F5-94D74FDA5BAB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28B0-9F69-4D67-8698-19C685AD5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D0FA-99E8-4DCE-87F5-94D74FDA5BAB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B28B0-9F69-4D67-8698-19C685AD5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3D0FA-99E8-4DCE-87F5-94D74FDA5BAB}" type="datetimeFigureOut">
              <a:rPr lang="en-US" smtClean="0"/>
              <a:pPr/>
              <a:t>12/28/2022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B28B0-9F69-4D67-8698-19C685AD58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attle Hymn of the Republic1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榮耀! 榮耀! 哈利路亞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5184576" cy="576064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TW" altLang="en-US" b="1" dirty="0" smtClean="0"/>
              <a:t>榮</a:t>
            </a:r>
            <a:r>
              <a:rPr lang="zh-TW" altLang="en-US" b="1" dirty="0" smtClean="0"/>
              <a:t>耀</a:t>
            </a:r>
            <a:r>
              <a:rPr lang="en-US" altLang="zh-TW" b="1" dirty="0" smtClean="0"/>
              <a:t>! </a:t>
            </a:r>
            <a:r>
              <a:rPr lang="zh-TW" altLang="en-US" b="1" dirty="0" smtClean="0"/>
              <a:t>榮耀</a:t>
            </a:r>
            <a:r>
              <a:rPr lang="en-US" altLang="zh-TW" b="1" dirty="0" smtClean="0"/>
              <a:t>! </a:t>
            </a:r>
            <a:r>
              <a:rPr lang="zh-TW" altLang="en-US" b="1" dirty="0" smtClean="0"/>
              <a:t>哈利路亞</a:t>
            </a:r>
            <a:r>
              <a:rPr lang="en-US" altLang="zh-TW" b="1" dirty="0" smtClean="0"/>
              <a:t>!</a:t>
            </a:r>
            <a:br>
              <a:rPr lang="en-US" altLang="zh-TW" b="1" dirty="0" smtClean="0"/>
            </a:br>
            <a:r>
              <a:rPr lang="zh-CN" altLang="en-US" b="1" dirty="0"/>
              <a:t/>
            </a:r>
            <a:br>
              <a:rPr lang="zh-CN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908720"/>
            <a:ext cx="3672408" cy="4586064"/>
          </a:xfrm>
        </p:spPr>
        <p:txBody>
          <a:bodyPr>
            <a:noAutofit/>
          </a:bodyPr>
          <a:lstStyle/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我已看見我救主裂天而降的榮耀：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他正踩踏那滿溢神的烈怒的大酒醡。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從迅捷鋒利的劍他已揮出致命閃電：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他的真理在前進。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合唱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榮耀，榮耀，哈利路亞！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榮耀，榮耀，哈利路亞！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榮耀，榮耀，哈利路亞！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他的真理在前進。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我見過祂在上百烽火環繞的軍營中，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他們在傍晚露水濕溽時為祂築了壇。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我在昏暗閃爍燭光下讀了祂的義詞：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祂日子正前進。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基督降生橫跨大洋在百合花的榮美中，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藉著祂胸前的榮光祂改變了我和你：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祂受死為叫人成聖又叫人還人自由，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上帝在前進中。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216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榮耀! 榮耀! 哈利路亞!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荣耀，荣耀，哈利路亚 </dc:title>
  <dc:creator>mary</dc:creator>
  <cp:lastModifiedBy>mary</cp:lastModifiedBy>
  <cp:revision>10</cp:revision>
  <dcterms:created xsi:type="dcterms:W3CDTF">2022-12-27T22:57:33Z</dcterms:created>
  <dcterms:modified xsi:type="dcterms:W3CDTF">2022-12-28T23:33:23Z</dcterms:modified>
</cp:coreProperties>
</file>