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5AFD4-26C3-42BD-A4E0-C20F12D0BCF6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70B30-1DD5-40A1-8066-2D0A2E9785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リパブリック讃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3816424" cy="504056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 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リ</a:t>
            </a:r>
            <a:r>
              <a:rPr lang="ja-JP" altLang="en-US" b="1" smtClean="0"/>
              <a:t>パブリック讃歌</a:t>
            </a:r>
            <a:br>
              <a:rPr lang="ja-JP" altLang="en-US" b="1" smtClean="0"/>
            </a:br>
            <a:r>
              <a:rPr lang="ja-JP" altLang="en-US" b="1"/>
              <a:t/>
            </a:r>
            <a:br>
              <a:rPr lang="ja-JP" altLang="en-US" b="1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1779687"/>
            <a:ext cx="6984776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ja-JP" altLang="en-US" b="1" smtClean="0"/>
              <a:t>ﾏｲﾝ ｱｲｽﾞ ﾊｳﾞ ｽｨｰﾝ ﾀﾞ ｸﾞﾛｰﾘｰ</a:t>
            </a:r>
          </a:p>
          <a:p>
            <a:r>
              <a:rPr lang="ja-JP" altLang="en-US" b="1" smtClean="0"/>
              <a:t>ｵﾌﾞ ﾀﾞ ｶﾐﾝ ｵﾌﾞ ﾀﾞ ﾛｰﾄﾞｩ</a:t>
            </a:r>
          </a:p>
          <a:p>
            <a:r>
              <a:rPr lang="ja-JP" altLang="en-US" b="1" smtClean="0"/>
              <a:t>ﾋｰ ｲｽﾞ ﾄｩﾗﾝﾌﾟﾘﾝ ｱｳ ﾀﾞ ｳﾞｨﾝﾃｰｼﾞ</a:t>
            </a:r>
          </a:p>
          <a:p>
            <a:r>
              <a:rPr lang="ja-JP" altLang="en-US" b="1" smtClean="0"/>
              <a:t>ｳｪｱ ﾀﾞ ｸﾞﾚｰﾌﾟｽ ｵﾌﾞ ﾗｽ ｱ ｽﾄｰ</a:t>
            </a:r>
          </a:p>
          <a:p>
            <a:r>
              <a:rPr lang="ja-JP" altLang="en-US" b="1" smtClean="0"/>
              <a:t>ﾋｰ ﾊｽ ﾙｰｽ ﾀﾞ ﾌｪｲﾌｫ ﾗｲﾄｩﾆﾝ</a:t>
            </a:r>
          </a:p>
          <a:p>
            <a:r>
              <a:rPr lang="ja-JP" altLang="en-US" b="1" smtClean="0"/>
              <a:t>ｵﾌﾞ ﾋｽﾞ ﾃﾘﾎﾞｰ ｽｳｨﾌﾄｩ ｿｰ</a:t>
            </a:r>
            <a:r>
              <a:rPr lang="en-US" altLang="ja-JP" b="1" dirty="0" smtClean="0"/>
              <a:t>(</a:t>
            </a:r>
            <a:r>
              <a:rPr lang="ja-JP" altLang="en-US" b="1" smtClean="0"/>
              <a:t>ﾄﾞｩ</a:t>
            </a:r>
            <a:r>
              <a:rPr lang="en-US" altLang="ja-JP" b="1" dirty="0" smtClean="0"/>
              <a:t>)</a:t>
            </a:r>
          </a:p>
          <a:p>
            <a:r>
              <a:rPr lang="ja-JP" altLang="en-US" b="1" smtClean="0"/>
              <a:t>ﾋｽﾞ ﾄｩﾙｰｽ ｲｽﾞ ﾏｰﾁﾝ ｵﾝ</a:t>
            </a:r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ja-JP" altLang="en-US" b="1" smtClean="0"/>
          </a:p>
          <a:p>
            <a:r>
              <a:rPr lang="ja-JP" altLang="en-US" b="1" smtClean="0">
                <a:solidFill>
                  <a:srgbClr val="FF0000"/>
                </a:solidFill>
              </a:rPr>
              <a:t>コーラス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ｸﾞﾛｰﾘｰ ｸﾞﾛｰﾘｰ ﾊﾚﾙｰﾔ</a:t>
            </a:r>
            <a:r>
              <a:rPr lang="en-US" altLang="ja-JP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ｸﾞﾛｰﾘｰ ｸﾞﾛｰﾘｰ ﾊﾚﾙｰﾔ</a:t>
            </a:r>
            <a:r>
              <a:rPr lang="en-US" altLang="ja-JP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ｸﾞﾛｰﾘｰ ｸﾞﾛｰﾘｰ ﾊﾚﾙｰﾔ</a:t>
            </a:r>
            <a:r>
              <a:rPr lang="en-US" altLang="ja-JP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ﾋｽﾞ ﾄｩﾙｰｽ ｲｽﾞ ﾏｰﾁﾝ </a:t>
            </a:r>
            <a:r>
              <a:rPr lang="ja-JP" altLang="en-US" b="1" smtClean="0">
                <a:solidFill>
                  <a:srgbClr val="FF0000"/>
                </a:solidFill>
              </a:rPr>
              <a:t>ｵ</a:t>
            </a:r>
            <a:r>
              <a:rPr lang="ja-JP" altLang="en-US" b="1" smtClean="0">
                <a:solidFill>
                  <a:srgbClr val="FF0000"/>
                </a:solidFill>
              </a:rPr>
              <a:t>ﾝ</a:t>
            </a:r>
            <a:endParaRPr lang="en-US" altLang="ja-JP" b="1" smtClean="0">
              <a:solidFill>
                <a:srgbClr val="FF0000"/>
              </a:solidFill>
            </a:endParaRPr>
          </a:p>
          <a:p>
            <a:endParaRPr lang="ja-JP" altLang="en-US" b="1" smtClean="0"/>
          </a:p>
          <a:p>
            <a:r>
              <a:rPr lang="ja-JP" altLang="en-US" b="1" smtClean="0"/>
              <a:t>ｱｲ ﾊｳﾞ ｽｨｰﾝ ﾋﾑ ｲﾝ ﾀﾞ ﾜｯﾁﾌｧｲｱｽﾞ</a:t>
            </a:r>
          </a:p>
          <a:p>
            <a:r>
              <a:rPr lang="ja-JP" altLang="en-US" b="1" smtClean="0"/>
              <a:t>ｵﾌﾞ ｱ ﾊﾝﾄﾞﾚｯ ｻｰｸﾘﾝ ｷｬﾝﾌﾟｽ</a:t>
            </a:r>
          </a:p>
          <a:p>
            <a:r>
              <a:rPr lang="ja-JP" altLang="en-US" b="1" smtClean="0"/>
              <a:t>ﾃﾞｲ ﾊｳﾞ ﾋﾞｩﾃﾞ ﾋｰﾑﾒﾝ ｵｰﾀｰ</a:t>
            </a:r>
          </a:p>
          <a:p>
            <a:r>
              <a:rPr lang="ja-JP" altLang="en-US" b="1" smtClean="0"/>
              <a:t>ｲﾝ ﾃﾞｨ ｲｳﾞﾆﾝ ﾃﾞｭｰｽ ｴﾝ ﾀﾞﾝﾌﾟｽ</a:t>
            </a:r>
          </a:p>
          <a:p>
            <a:r>
              <a:rPr lang="ja-JP" altLang="en-US" b="1" smtClean="0"/>
              <a:t>ｱｲ ｷｬﾝ ﾘｰﾃﾞｨｽﾞ ﾗｲﾁｬｽ ｾﾝﾃﾝｽ</a:t>
            </a:r>
          </a:p>
          <a:p>
            <a:r>
              <a:rPr lang="ja-JP" altLang="en-US" b="1" smtClean="0"/>
              <a:t>ｲﾝ ﾀﾞ ﾃﾞｨﾒﾝ ﾌﾚｰﾘﾝ ﾗﾝﾌﾟｽ</a:t>
            </a:r>
          </a:p>
          <a:p>
            <a:r>
              <a:rPr lang="ja-JP" altLang="en-US" b="1" smtClean="0"/>
              <a:t>ﾋｽﾞ ﾃﾞｲ ｲｽﾞ ﾏｰﾁﾝ ｵﾝ</a:t>
            </a:r>
          </a:p>
          <a:p>
            <a:endParaRPr lang="en-US" altLang="ja-JP" b="1" dirty="0" smtClean="0"/>
          </a:p>
          <a:p>
            <a:endParaRPr lang="en-US" altLang="ja-JP" b="1" dirty="0" smtClean="0"/>
          </a:p>
          <a:p>
            <a:endParaRPr lang="ja-JP" altLang="en-US" b="1" smtClean="0"/>
          </a:p>
          <a:p>
            <a:r>
              <a:rPr lang="ja-JP" altLang="en-US" b="1" smtClean="0"/>
              <a:t>ｲﾝ ﾀﾞ ﾋﾞｭｰﾃｨ ｵﾌﾞ ﾀﾞ ﾘﾘｰｽﾞ</a:t>
            </a:r>
          </a:p>
          <a:p>
            <a:r>
              <a:rPr lang="ja-JP" altLang="en-US" b="1" smtClean="0"/>
              <a:t>ｸﾗｲｽ ﾜｽﾞ ﾎﾞｰﾝ ｱｸﾛｽ ﾀﾞ ｼｰ</a:t>
            </a:r>
          </a:p>
          <a:p>
            <a:r>
              <a:rPr lang="ja-JP" altLang="en-US" b="1" smtClean="0"/>
              <a:t>ｳｨｽﾞ ｱ ｸﾞﾛｰﾘｰ ｲﾝ ﾋｽﾞ ﾎﾞｿﾑ</a:t>
            </a:r>
          </a:p>
          <a:p>
            <a:r>
              <a:rPr lang="ja-JP" altLang="en-US" b="1" smtClean="0"/>
              <a:t>ﾀﾞｯ ﾄｩﾗﾝｽﾌｨｷﾞｭｰｽﾞ ﾕｰ ｱﾝ ﾐｰ</a:t>
            </a:r>
          </a:p>
          <a:p>
            <a:r>
              <a:rPr lang="ja-JP" altLang="en-US" b="1" smtClean="0"/>
              <a:t>ｱｽﾞ ﾋｰ ﾀﾞｲﾄﾞｩ ﾄｩ ﾒｲｸ ﾒﾝ ﾎｰﾘｰ</a:t>
            </a:r>
          </a:p>
          <a:p>
            <a:r>
              <a:rPr lang="ja-JP" altLang="en-US" b="1" smtClean="0"/>
              <a:t>ﾚｯ ｱｽ ﾘｳﾞ ﾄｩ ﾒｲｸ ﾒﾝ ﾌﾘｰ</a:t>
            </a:r>
          </a:p>
          <a:p>
            <a:r>
              <a:rPr lang="ja-JP" altLang="en-US" b="1" smtClean="0"/>
              <a:t>ﾜｲ ｶﾞｯ ｲｽﾞ ﾏｰﾁﾝ ｵﾝ</a:t>
            </a:r>
            <a:endParaRPr lang="ja-JP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500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リパブリック讃歌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リパブリック賛歌 </dc:title>
  <dc:creator>mary</dc:creator>
  <cp:lastModifiedBy>mary</cp:lastModifiedBy>
  <cp:revision>15</cp:revision>
  <dcterms:created xsi:type="dcterms:W3CDTF">2022-12-27T22:34:47Z</dcterms:created>
  <dcterms:modified xsi:type="dcterms:W3CDTF">2022-12-28T21:13:57Z</dcterms:modified>
</cp:coreProperties>
</file>